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2" r:id="rId2"/>
  </p:sldMasterIdLst>
  <p:notesMasterIdLst>
    <p:notesMasterId r:id="rId5"/>
  </p:notesMasterIdLst>
  <p:sldIdLst>
    <p:sldId id="256" r:id="rId3"/>
    <p:sldId id="25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42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3" d="100"/>
          <a:sy n="73" d="100"/>
        </p:scale>
        <p:origin x="3282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74CA3F-F526-4CA2-9ED8-D851F41437A5}" type="datetimeFigureOut">
              <a:rPr lang="en-US" smtClean="0"/>
              <a:t>2/28/2022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680664C-1628-4D0E-8885-FE2CD881F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294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0A25C9-6E59-43EA-BCF5-E2D6F249BAA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74A6CB-95AE-4762-83BC-AD57B516D1A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65C54CB-BEBF-44B3-AFBC-2F43FAE60C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52C6CF-7453-4D5D-955A-AFFA6BD0D6A5}" type="datetimeFigureOut">
              <a:rPr lang="en-US" smtClean="0"/>
              <a:t>2/28/2022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9F56F3-0B6B-4DE4-A3CA-9110A4A7EF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850196-B091-4B75-9F43-FC9025B60B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2CCB-4A0E-49E6-8415-8A3E0C3634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8304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944678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2A4A82E-F2F5-4876-867C-00C09243E8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FA42CD-12A0-4DD6-A714-C0F2A628AD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21BC1A-CCCD-462E-B7E2-F441DE3BE0D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52C6CF-7453-4D5D-955A-AFFA6BD0D6A5}" type="datetimeFigureOut">
              <a:rPr lang="en-US" smtClean="0"/>
              <a:t>2/28/2022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6177B3-F345-438F-910C-1868A2AE0C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A5331B-E497-4989-B6FA-8F16749B38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522CCB-4A0E-49E6-8415-8A3E0C3634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9848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52C6CF-7453-4D5D-955A-AFFA6BD0D6A5}" type="datetimeFigureOut">
              <a:rPr lang="en-US" smtClean="0"/>
              <a:t>2/28/2022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39522CCB-4A0E-49E6-8415-8A3E0C3634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6614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B243E5E6-34CF-4E71-9B5C-C417C846D231}"/>
              </a:ext>
            </a:extLst>
          </p:cNvPr>
          <p:cNvSpPr/>
          <p:nvPr/>
        </p:nvSpPr>
        <p:spPr>
          <a:xfrm>
            <a:off x="1620078" y="894522"/>
            <a:ext cx="2862470" cy="1212574"/>
          </a:xfrm>
          <a:prstGeom prst="roundRect">
            <a:avLst/>
          </a:prstGeom>
          <a:noFill/>
          <a:ln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Some text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7F4AE10D-EB27-4400-9006-771A0A185420}"/>
              </a:ext>
            </a:extLst>
          </p:cNvPr>
          <p:cNvSpPr/>
          <p:nvPr/>
        </p:nvSpPr>
        <p:spPr>
          <a:xfrm>
            <a:off x="4664765" y="894522"/>
            <a:ext cx="2862470" cy="1212574"/>
          </a:xfrm>
          <a:prstGeom prst="roundRect">
            <a:avLst/>
          </a:prstGeom>
          <a:noFill/>
          <a:ln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>
                    <a:lumMod val="40000"/>
                    <a:lumOff val="60000"/>
                  </a:schemeClr>
                </a:solidFill>
              </a:rPr>
              <a:t>Some text, 60% lighter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1E0A31F0-4B70-4F03-B80F-0E46BCB0827C}"/>
              </a:ext>
            </a:extLst>
          </p:cNvPr>
          <p:cNvSpPr/>
          <p:nvPr/>
        </p:nvSpPr>
        <p:spPr>
          <a:xfrm>
            <a:off x="7709452" y="894522"/>
            <a:ext cx="2862470" cy="1212574"/>
          </a:xfrm>
          <a:prstGeom prst="roundRect">
            <a:avLst/>
          </a:prstGeom>
          <a:noFill/>
          <a:ln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>
                    <a:lumMod val="75000"/>
                  </a:schemeClr>
                </a:solidFill>
              </a:rPr>
              <a:t>Some text, 25% darker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C392DECE-E2C5-4733-98B5-4F16C2DB4E19}"/>
              </a:ext>
            </a:extLst>
          </p:cNvPr>
          <p:cNvGrpSpPr/>
          <p:nvPr/>
        </p:nvGrpSpPr>
        <p:grpSpPr>
          <a:xfrm>
            <a:off x="1272209" y="3826564"/>
            <a:ext cx="3491948" cy="1818862"/>
            <a:chOff x="1272209" y="3826564"/>
            <a:chExt cx="3491948" cy="1818862"/>
          </a:xfrm>
        </p:grpSpPr>
        <p:sp>
          <p:nvSpPr>
            <p:cNvPr id="2" name="Isosceles Triangle 1">
              <a:extLst>
                <a:ext uri="{FF2B5EF4-FFF2-40B4-BE49-F238E27FC236}">
                  <a16:creationId xmlns:a16="http://schemas.microsoft.com/office/drawing/2014/main" id="{4664B984-9235-4765-B989-3AD25E28F213}"/>
                </a:ext>
              </a:extLst>
            </p:cNvPr>
            <p:cNvSpPr/>
            <p:nvPr/>
          </p:nvSpPr>
          <p:spPr>
            <a:xfrm>
              <a:off x="1272209" y="3826565"/>
              <a:ext cx="1669774" cy="1818861"/>
            </a:xfrm>
            <a:prstGeom prst="triangl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group</a:t>
              </a:r>
            </a:p>
          </p:txBody>
        </p:sp>
        <p:sp>
          <p:nvSpPr>
            <p:cNvPr id="6" name="Isosceles Triangle 5">
              <a:extLst>
                <a:ext uri="{FF2B5EF4-FFF2-40B4-BE49-F238E27FC236}">
                  <a16:creationId xmlns:a16="http://schemas.microsoft.com/office/drawing/2014/main" id="{7764AE9E-5F22-45C8-A702-38FF4E2AE42D}"/>
                </a:ext>
              </a:extLst>
            </p:cNvPr>
            <p:cNvSpPr/>
            <p:nvPr/>
          </p:nvSpPr>
          <p:spPr>
            <a:xfrm>
              <a:off x="3094383" y="3826564"/>
              <a:ext cx="1669774" cy="1818861"/>
            </a:xfrm>
            <a:prstGeom prst="triangl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group</a:t>
              </a:r>
            </a:p>
          </p:txBody>
        </p:sp>
      </p:grp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18BBC3B0-8DB0-4708-946D-F173E2ABBF5C}"/>
              </a:ext>
            </a:extLst>
          </p:cNvPr>
          <p:cNvSpPr/>
          <p:nvPr/>
        </p:nvSpPr>
        <p:spPr>
          <a:xfrm>
            <a:off x="5615609" y="3220278"/>
            <a:ext cx="2166730" cy="12125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shape fill</a:t>
            </a: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43F86C3F-C9CA-42E6-A066-6A424B2AE454}"/>
              </a:ext>
            </a:extLst>
          </p:cNvPr>
          <p:cNvSpPr/>
          <p:nvPr/>
        </p:nvSpPr>
        <p:spPr>
          <a:xfrm>
            <a:off x="7914861" y="3220277"/>
            <a:ext cx="2166730" cy="1212574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shape fill, 60% lighter</a:t>
            </a: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F0D73F93-A1F0-4962-907B-5FE6A5BE0AE1}"/>
              </a:ext>
            </a:extLst>
          </p:cNvPr>
          <p:cNvSpPr/>
          <p:nvPr/>
        </p:nvSpPr>
        <p:spPr>
          <a:xfrm>
            <a:off x="10214113" y="3220277"/>
            <a:ext cx="2166730" cy="1212574"/>
          </a:xfrm>
          <a:prstGeom prst="round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shape fill, 25% darker</a:t>
            </a:r>
          </a:p>
        </p:txBody>
      </p:sp>
    </p:spTree>
    <p:extLst>
      <p:ext uri="{BB962C8B-B14F-4D97-AF65-F5344CB8AC3E}">
        <p14:creationId xmlns:p14="http://schemas.microsoft.com/office/powerpoint/2010/main" val="6689880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12675330-6B67-4FAB-976D-4E984A0E35B8}"/>
              </a:ext>
            </a:extLst>
          </p:cNvPr>
          <p:cNvSpPr/>
          <p:nvPr/>
        </p:nvSpPr>
        <p:spPr>
          <a:xfrm>
            <a:off x="1620078" y="894522"/>
            <a:ext cx="2862470" cy="1212574"/>
          </a:xfrm>
          <a:prstGeom prst="roundRect">
            <a:avLst/>
          </a:prstGeom>
          <a:noFill/>
          <a:ln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Some text</a:t>
            </a:r>
          </a:p>
        </p:txBody>
      </p:sp>
    </p:spTree>
    <p:extLst>
      <p:ext uri="{BB962C8B-B14F-4D97-AF65-F5344CB8AC3E}">
        <p14:creationId xmlns:p14="http://schemas.microsoft.com/office/powerpoint/2010/main" val="24435672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32</Words>
  <Application>Microsoft Office PowerPoint</Application>
  <PresentationFormat>Widescreen</PresentationFormat>
  <Paragraphs>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Calibri</vt:lpstr>
      <vt:lpstr>Calibri Light</vt:lpstr>
      <vt:lpstr>Trebuchet MS</vt:lpstr>
      <vt:lpstr>Wingdings 3</vt:lpstr>
      <vt:lpstr>Office Theme</vt:lpstr>
      <vt:lpstr>Facet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6</cp:revision>
  <dcterms:created xsi:type="dcterms:W3CDTF">2021-11-29T13:00:05Z</dcterms:created>
  <dcterms:modified xsi:type="dcterms:W3CDTF">2022-02-28T15:15:15Z</dcterms:modified>
</cp:coreProperties>
</file>

<file path=docProps/thumbnail.jpeg>
</file>