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diagrams/colors1.xml" ContentType="application/vnd.openxmlformats-officedocument.drawingml.diagramColors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diagrams/quickStyle1.xml" ContentType="application/vnd.openxmlformats-officedocument.drawingml.diagramStyle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diagrams/layout1.xml" ContentType="application/vnd.openxmlformats-officedocument.drawingml.diagram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diagrams/data1.xml" ContentType="application/vnd.openxmlformats-officedocument.drawingml.diagramData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pl-P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>
      <p:cViewPr varScale="1">
        <p:scale>
          <a:sx n="69" d="100"/>
          <a:sy n="69" d="100"/>
        </p:scale>
        <p:origin x="-480" y="-10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649F4C03-7C0E-43F0-BA6A-B24A5FB8E6B7}" type="doc">
      <dgm:prSet loTypeId="urn:microsoft.com/office/officeart/2005/8/layout/orgChart1" loCatId="hierarchy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pl-PL"/>
        </a:p>
      </dgm:t>
    </dgm:pt>
    <dgm:pt modelId="{3994BBF1-1A48-45DF-8700-BF845EBC5964}">
      <dgm:prSet phldrT="[Text]"/>
      <dgm:spPr/>
      <dgm:t>
        <a:bodyPr/>
        <a:lstStyle/>
        <a:p>
          <a:r>
            <a:rPr lang="pl-PL" dirty="0" smtClean="0"/>
            <a:t>A1</a:t>
          </a:r>
          <a:endParaRPr lang="pl-PL" dirty="0"/>
        </a:p>
      </dgm:t>
    </dgm:pt>
    <dgm:pt modelId="{70B768B4-2427-4E7E-8621-7B63A129EA34}" type="parTrans" cxnId="{835A1D1C-4E48-4531-999D-F7D8E68BDA50}">
      <dgm:prSet/>
      <dgm:spPr/>
      <dgm:t>
        <a:bodyPr/>
        <a:lstStyle/>
        <a:p>
          <a:endParaRPr lang="pl-PL"/>
        </a:p>
      </dgm:t>
    </dgm:pt>
    <dgm:pt modelId="{BF37CBD5-9E9F-43FB-88E4-6C3FD1B32491}" type="sibTrans" cxnId="{835A1D1C-4E48-4531-999D-F7D8E68BDA50}">
      <dgm:prSet/>
      <dgm:spPr/>
      <dgm:t>
        <a:bodyPr/>
        <a:lstStyle/>
        <a:p>
          <a:endParaRPr lang="pl-PL"/>
        </a:p>
      </dgm:t>
    </dgm:pt>
    <dgm:pt modelId="{9AE37600-8A30-46D8-8562-908D7EE82C74}">
      <dgm:prSet phldrT="[Text]"/>
      <dgm:spPr/>
      <dgm:t>
        <a:bodyPr/>
        <a:lstStyle/>
        <a:p>
          <a:r>
            <a:rPr lang="pl-PL" dirty="0" smtClean="0"/>
            <a:t>B1</a:t>
          </a:r>
          <a:endParaRPr lang="pl-PL" dirty="0"/>
        </a:p>
      </dgm:t>
    </dgm:pt>
    <dgm:pt modelId="{A1632647-678C-492E-9237-62392BCF834D}" type="parTrans" cxnId="{64638E0D-FF42-4629-96C8-E5BDD23EECD0}">
      <dgm:prSet/>
      <dgm:spPr/>
    </dgm:pt>
    <dgm:pt modelId="{57760ED7-7754-416F-9F7F-C2061C7228CA}" type="sibTrans" cxnId="{64638E0D-FF42-4629-96C8-E5BDD23EECD0}">
      <dgm:prSet/>
      <dgm:spPr/>
    </dgm:pt>
    <dgm:pt modelId="{7985E6B7-CEC6-4827-AB3B-469DA28DCC70}">
      <dgm:prSet phldrT="[Text]"/>
      <dgm:spPr/>
      <dgm:t>
        <a:bodyPr/>
        <a:lstStyle/>
        <a:p>
          <a:r>
            <a:rPr lang="pl-PL" dirty="0" smtClean="0"/>
            <a:t>B2</a:t>
          </a:r>
          <a:endParaRPr lang="pl-PL" dirty="0"/>
        </a:p>
      </dgm:t>
    </dgm:pt>
    <dgm:pt modelId="{736E1259-7CDF-4589-914A-7953AA2002DD}" type="parTrans" cxnId="{8A4B0C04-0371-479B-A4AF-864BB7B8D4BC}">
      <dgm:prSet/>
      <dgm:spPr/>
    </dgm:pt>
    <dgm:pt modelId="{8A382F87-97EE-44D8-9F15-77632F81AB17}" type="sibTrans" cxnId="{8A4B0C04-0371-479B-A4AF-864BB7B8D4BC}">
      <dgm:prSet/>
      <dgm:spPr/>
    </dgm:pt>
    <dgm:pt modelId="{87644F41-5404-432B-AD57-B76A22789FE6}">
      <dgm:prSet phldrT="[Text]"/>
      <dgm:spPr/>
      <dgm:t>
        <a:bodyPr/>
        <a:lstStyle/>
        <a:p>
          <a:r>
            <a:rPr lang="pl-PL" dirty="0" smtClean="0"/>
            <a:t>A2</a:t>
          </a:r>
          <a:endParaRPr lang="pl-PL" dirty="0"/>
        </a:p>
      </dgm:t>
    </dgm:pt>
    <dgm:pt modelId="{B23B94DA-83D8-4180-AEC7-6BD622CE5665}" type="parTrans" cxnId="{7E1587AE-9F61-4126-87A7-1A2817BDFEE0}">
      <dgm:prSet/>
      <dgm:spPr/>
    </dgm:pt>
    <dgm:pt modelId="{77F8FFCC-449E-4CF9-B6E9-11415A4C8E92}" type="sibTrans" cxnId="{7E1587AE-9F61-4126-87A7-1A2817BDFEE0}">
      <dgm:prSet/>
      <dgm:spPr/>
    </dgm:pt>
    <dgm:pt modelId="{84BA39DF-278B-4077-9943-EF0AF218B9BF}">
      <dgm:prSet phldrT="[Text]"/>
      <dgm:spPr/>
      <dgm:t>
        <a:bodyPr/>
        <a:lstStyle/>
        <a:p>
          <a:r>
            <a:rPr lang="pl-PL" dirty="0" smtClean="0"/>
            <a:t>C1</a:t>
          </a:r>
          <a:endParaRPr lang="pl-PL" dirty="0"/>
        </a:p>
      </dgm:t>
    </dgm:pt>
    <dgm:pt modelId="{5C7D3243-27B8-4051-A5C1-63078E6F6887}" type="parTrans" cxnId="{9B34FC15-1AA8-477E-99DF-6D4175B1CE2B}">
      <dgm:prSet/>
      <dgm:spPr/>
    </dgm:pt>
    <dgm:pt modelId="{B53F9383-4FA6-4B6F-A1A5-F4301CAD9897}" type="sibTrans" cxnId="{9B34FC15-1AA8-477E-99DF-6D4175B1CE2B}">
      <dgm:prSet/>
      <dgm:spPr/>
    </dgm:pt>
    <dgm:pt modelId="{91336EEB-6A99-4659-A99C-BD23FA847F76}">
      <dgm:prSet phldrT="[Text]"/>
      <dgm:spPr/>
      <dgm:t>
        <a:bodyPr/>
        <a:lstStyle/>
        <a:p>
          <a:r>
            <a:rPr lang="pl-PL" dirty="0" smtClean="0"/>
            <a:t>C2</a:t>
          </a:r>
          <a:endParaRPr lang="pl-PL" dirty="0"/>
        </a:p>
      </dgm:t>
    </dgm:pt>
    <dgm:pt modelId="{6C3C2FE9-608E-41B7-8809-6D2EDB92432D}" type="parTrans" cxnId="{C155565F-047D-45CB-8359-4BD7B2AC6690}">
      <dgm:prSet/>
      <dgm:spPr/>
    </dgm:pt>
    <dgm:pt modelId="{6EE4EF6B-AC44-43E1-B7E6-B171C2DF4A04}" type="sibTrans" cxnId="{C155565F-047D-45CB-8359-4BD7B2AC6690}">
      <dgm:prSet/>
      <dgm:spPr/>
    </dgm:pt>
    <dgm:pt modelId="{253A15C0-79C8-4C0C-9EFC-69FB1740B610}" type="pres">
      <dgm:prSet presAssocID="{649F4C03-7C0E-43F0-BA6A-B24A5FB8E6B7}" presName="hierChild1" presStyleCnt="0">
        <dgm:presLayoutVars>
          <dgm:orgChart val="1"/>
          <dgm:chPref val="1"/>
          <dgm:dir/>
          <dgm:animOne val="branch"/>
          <dgm:animLvl val="lvl"/>
          <dgm:resizeHandles/>
        </dgm:presLayoutVars>
      </dgm:prSet>
      <dgm:spPr/>
    </dgm:pt>
    <dgm:pt modelId="{5DC5AF48-EBFA-4719-B757-B1AA67EDB35F}" type="pres">
      <dgm:prSet presAssocID="{3994BBF1-1A48-45DF-8700-BF845EBC5964}" presName="hierRoot1" presStyleCnt="0">
        <dgm:presLayoutVars>
          <dgm:hierBranch val="init"/>
        </dgm:presLayoutVars>
      </dgm:prSet>
      <dgm:spPr/>
    </dgm:pt>
    <dgm:pt modelId="{B9309BE8-2794-4A3A-A0BC-2316F4AB3036}" type="pres">
      <dgm:prSet presAssocID="{3994BBF1-1A48-45DF-8700-BF845EBC5964}" presName="rootComposite1" presStyleCnt="0"/>
      <dgm:spPr/>
    </dgm:pt>
    <dgm:pt modelId="{9862D216-A9B2-4173-9095-71916A6CCC94}" type="pres">
      <dgm:prSet presAssocID="{3994BBF1-1A48-45DF-8700-BF845EBC5964}" presName="rootText1" presStyleLbl="node0" presStyleIdx="0" presStyleCnt="2">
        <dgm:presLayoutVars>
          <dgm:chPref val="3"/>
        </dgm:presLayoutVars>
      </dgm:prSet>
      <dgm:spPr/>
      <dgm:t>
        <a:bodyPr/>
        <a:lstStyle/>
        <a:p>
          <a:endParaRPr lang="pl-PL"/>
        </a:p>
      </dgm:t>
    </dgm:pt>
    <dgm:pt modelId="{279DA1DC-DB36-482A-8408-54E2D5FB81EB}" type="pres">
      <dgm:prSet presAssocID="{3994BBF1-1A48-45DF-8700-BF845EBC5964}" presName="rootConnector1" presStyleLbl="node1" presStyleIdx="0" presStyleCnt="0"/>
      <dgm:spPr/>
    </dgm:pt>
    <dgm:pt modelId="{13D8DF1E-2A9B-4299-B519-2F88D09BF2DD}" type="pres">
      <dgm:prSet presAssocID="{3994BBF1-1A48-45DF-8700-BF845EBC5964}" presName="hierChild2" presStyleCnt="0"/>
      <dgm:spPr/>
    </dgm:pt>
    <dgm:pt modelId="{9B76A0F3-BB41-4914-BA4C-3F17C3143A74}" type="pres">
      <dgm:prSet presAssocID="{A1632647-678C-492E-9237-62392BCF834D}" presName="Name37" presStyleLbl="parChTrans1D2" presStyleIdx="0" presStyleCnt="4"/>
      <dgm:spPr/>
    </dgm:pt>
    <dgm:pt modelId="{3D1CF329-BD91-4343-A29C-8B9BFCE4AEBD}" type="pres">
      <dgm:prSet presAssocID="{9AE37600-8A30-46D8-8562-908D7EE82C74}" presName="hierRoot2" presStyleCnt="0">
        <dgm:presLayoutVars>
          <dgm:hierBranch val="init"/>
        </dgm:presLayoutVars>
      </dgm:prSet>
      <dgm:spPr/>
    </dgm:pt>
    <dgm:pt modelId="{D66C71A4-85EC-47CD-B740-90D7AD4B76E1}" type="pres">
      <dgm:prSet presAssocID="{9AE37600-8A30-46D8-8562-908D7EE82C74}" presName="rootComposite" presStyleCnt="0"/>
      <dgm:spPr/>
    </dgm:pt>
    <dgm:pt modelId="{29FF956C-7AD6-4727-8CD3-33FE61F640A8}" type="pres">
      <dgm:prSet presAssocID="{9AE37600-8A30-46D8-8562-908D7EE82C74}" presName="rootText" presStyleLbl="node2" presStyleIdx="0" presStyleCnt="4">
        <dgm:presLayoutVars>
          <dgm:chPref val="3"/>
        </dgm:presLayoutVars>
      </dgm:prSet>
      <dgm:spPr/>
    </dgm:pt>
    <dgm:pt modelId="{835A7A85-0E5A-476F-B19C-D9D3670EFF1A}" type="pres">
      <dgm:prSet presAssocID="{9AE37600-8A30-46D8-8562-908D7EE82C74}" presName="rootConnector" presStyleLbl="node2" presStyleIdx="0" presStyleCnt="4"/>
      <dgm:spPr/>
    </dgm:pt>
    <dgm:pt modelId="{D1134A15-2AF5-4D6C-B010-74E06031D839}" type="pres">
      <dgm:prSet presAssocID="{9AE37600-8A30-46D8-8562-908D7EE82C74}" presName="hierChild4" presStyleCnt="0"/>
      <dgm:spPr/>
    </dgm:pt>
    <dgm:pt modelId="{B8E7F4C2-92D0-48AF-AE73-92E680DB7B5F}" type="pres">
      <dgm:prSet presAssocID="{9AE37600-8A30-46D8-8562-908D7EE82C74}" presName="hierChild5" presStyleCnt="0"/>
      <dgm:spPr/>
    </dgm:pt>
    <dgm:pt modelId="{4944E356-6BD7-42AC-8CCC-35EE93A1DAC5}" type="pres">
      <dgm:prSet presAssocID="{736E1259-7CDF-4589-914A-7953AA2002DD}" presName="Name37" presStyleLbl="parChTrans1D2" presStyleIdx="1" presStyleCnt="4"/>
      <dgm:spPr/>
    </dgm:pt>
    <dgm:pt modelId="{DA192155-F4F8-4901-8F1F-3FABBC3D56B1}" type="pres">
      <dgm:prSet presAssocID="{7985E6B7-CEC6-4827-AB3B-469DA28DCC70}" presName="hierRoot2" presStyleCnt="0">
        <dgm:presLayoutVars>
          <dgm:hierBranch val="init"/>
        </dgm:presLayoutVars>
      </dgm:prSet>
      <dgm:spPr/>
    </dgm:pt>
    <dgm:pt modelId="{973F2F11-4265-447E-9D47-2EC6FB1E6683}" type="pres">
      <dgm:prSet presAssocID="{7985E6B7-CEC6-4827-AB3B-469DA28DCC70}" presName="rootComposite" presStyleCnt="0"/>
      <dgm:spPr/>
    </dgm:pt>
    <dgm:pt modelId="{741DD52A-AD70-4F4C-987A-7279F59871A8}" type="pres">
      <dgm:prSet presAssocID="{7985E6B7-CEC6-4827-AB3B-469DA28DCC70}" presName="rootText" presStyleLbl="node2" presStyleIdx="1" presStyleCnt="4">
        <dgm:presLayoutVars>
          <dgm:chPref val="3"/>
        </dgm:presLayoutVars>
      </dgm:prSet>
      <dgm:spPr/>
    </dgm:pt>
    <dgm:pt modelId="{CCBC86AB-4899-4668-BDDC-0B0E4D53FCD0}" type="pres">
      <dgm:prSet presAssocID="{7985E6B7-CEC6-4827-AB3B-469DA28DCC70}" presName="rootConnector" presStyleLbl="node2" presStyleIdx="1" presStyleCnt="4"/>
      <dgm:spPr/>
    </dgm:pt>
    <dgm:pt modelId="{FF9F7AF6-6F54-4684-AA9C-EF16404B6DBC}" type="pres">
      <dgm:prSet presAssocID="{7985E6B7-CEC6-4827-AB3B-469DA28DCC70}" presName="hierChild4" presStyleCnt="0"/>
      <dgm:spPr/>
    </dgm:pt>
    <dgm:pt modelId="{E7963A7A-CD79-4782-AA29-F00C71EE2553}" type="pres">
      <dgm:prSet presAssocID="{7985E6B7-CEC6-4827-AB3B-469DA28DCC70}" presName="hierChild5" presStyleCnt="0"/>
      <dgm:spPr/>
    </dgm:pt>
    <dgm:pt modelId="{D9325B9A-335B-4ECA-9AC5-C5F53DA30BCD}" type="pres">
      <dgm:prSet presAssocID="{3994BBF1-1A48-45DF-8700-BF845EBC5964}" presName="hierChild3" presStyleCnt="0"/>
      <dgm:spPr/>
    </dgm:pt>
    <dgm:pt modelId="{8451CE46-C2F6-43F1-A484-E0087FF0EDCA}" type="pres">
      <dgm:prSet presAssocID="{87644F41-5404-432B-AD57-B76A22789FE6}" presName="hierRoot1" presStyleCnt="0">
        <dgm:presLayoutVars>
          <dgm:hierBranch val="r"/>
        </dgm:presLayoutVars>
      </dgm:prSet>
      <dgm:spPr/>
    </dgm:pt>
    <dgm:pt modelId="{B451A824-C1C7-490F-B1A5-463DCD6FB371}" type="pres">
      <dgm:prSet presAssocID="{87644F41-5404-432B-AD57-B76A22789FE6}" presName="rootComposite1" presStyleCnt="0"/>
      <dgm:spPr/>
    </dgm:pt>
    <dgm:pt modelId="{77C5B2D0-E4B6-49B3-943B-5C44C9215588}" type="pres">
      <dgm:prSet presAssocID="{87644F41-5404-432B-AD57-B76A22789FE6}" presName="rootText1" presStyleLbl="node0" presStyleIdx="1" presStyleCnt="2">
        <dgm:presLayoutVars>
          <dgm:chPref val="3"/>
        </dgm:presLayoutVars>
      </dgm:prSet>
      <dgm:spPr/>
    </dgm:pt>
    <dgm:pt modelId="{F6E4B99F-2E65-486D-A944-6BE462086B8E}" type="pres">
      <dgm:prSet presAssocID="{87644F41-5404-432B-AD57-B76A22789FE6}" presName="rootConnector1" presStyleLbl="node1" presStyleIdx="0" presStyleCnt="0"/>
      <dgm:spPr/>
    </dgm:pt>
    <dgm:pt modelId="{8202F168-672C-418E-89E6-830E6ACE66D0}" type="pres">
      <dgm:prSet presAssocID="{87644F41-5404-432B-AD57-B76A22789FE6}" presName="hierChild2" presStyleCnt="0"/>
      <dgm:spPr/>
    </dgm:pt>
    <dgm:pt modelId="{0C28F7F3-BB06-4A5C-83CA-14ED7D10D096}" type="pres">
      <dgm:prSet presAssocID="{5C7D3243-27B8-4051-A5C1-63078E6F6887}" presName="Name50" presStyleLbl="parChTrans1D2" presStyleIdx="2" presStyleCnt="4"/>
      <dgm:spPr/>
    </dgm:pt>
    <dgm:pt modelId="{9A1218E7-69A9-47F1-8BC7-7E46C6247E0B}" type="pres">
      <dgm:prSet presAssocID="{84BA39DF-278B-4077-9943-EF0AF218B9BF}" presName="hierRoot2" presStyleCnt="0">
        <dgm:presLayoutVars>
          <dgm:hierBranch val="init"/>
        </dgm:presLayoutVars>
      </dgm:prSet>
      <dgm:spPr/>
    </dgm:pt>
    <dgm:pt modelId="{BB52CCA3-2D09-4AE1-B221-90D7AD1CB386}" type="pres">
      <dgm:prSet presAssocID="{84BA39DF-278B-4077-9943-EF0AF218B9BF}" presName="rootComposite" presStyleCnt="0"/>
      <dgm:spPr/>
    </dgm:pt>
    <dgm:pt modelId="{BB387C9E-AE83-4B71-997D-07E4BD49A169}" type="pres">
      <dgm:prSet presAssocID="{84BA39DF-278B-4077-9943-EF0AF218B9BF}" presName="rootText" presStyleLbl="node2" presStyleIdx="2" presStyleCnt="4">
        <dgm:presLayoutVars>
          <dgm:chPref val="3"/>
        </dgm:presLayoutVars>
      </dgm:prSet>
      <dgm:spPr/>
    </dgm:pt>
    <dgm:pt modelId="{5D09EF91-FEF3-4AC1-8B71-B6B89D279689}" type="pres">
      <dgm:prSet presAssocID="{84BA39DF-278B-4077-9943-EF0AF218B9BF}" presName="rootConnector" presStyleLbl="node2" presStyleIdx="2" presStyleCnt="4"/>
      <dgm:spPr/>
    </dgm:pt>
    <dgm:pt modelId="{31809316-6F47-4C60-939C-DD7C00155923}" type="pres">
      <dgm:prSet presAssocID="{84BA39DF-278B-4077-9943-EF0AF218B9BF}" presName="hierChild4" presStyleCnt="0"/>
      <dgm:spPr/>
    </dgm:pt>
    <dgm:pt modelId="{1C05F3F9-1551-440D-B4D6-41C1AF24D03A}" type="pres">
      <dgm:prSet presAssocID="{84BA39DF-278B-4077-9943-EF0AF218B9BF}" presName="hierChild5" presStyleCnt="0"/>
      <dgm:spPr/>
    </dgm:pt>
    <dgm:pt modelId="{DBE21CB3-EC11-4742-A358-73B6A6FF3A06}" type="pres">
      <dgm:prSet presAssocID="{6C3C2FE9-608E-41B7-8809-6D2EDB92432D}" presName="Name50" presStyleLbl="parChTrans1D2" presStyleIdx="3" presStyleCnt="4"/>
      <dgm:spPr/>
    </dgm:pt>
    <dgm:pt modelId="{B0B0394D-0334-475C-A064-8E042BC200A4}" type="pres">
      <dgm:prSet presAssocID="{91336EEB-6A99-4659-A99C-BD23FA847F76}" presName="hierRoot2" presStyleCnt="0">
        <dgm:presLayoutVars>
          <dgm:hierBranch val="init"/>
        </dgm:presLayoutVars>
      </dgm:prSet>
      <dgm:spPr/>
    </dgm:pt>
    <dgm:pt modelId="{ED7CF766-764C-4334-AF19-BDE4318854F3}" type="pres">
      <dgm:prSet presAssocID="{91336EEB-6A99-4659-A99C-BD23FA847F76}" presName="rootComposite" presStyleCnt="0"/>
      <dgm:spPr/>
    </dgm:pt>
    <dgm:pt modelId="{A431A6F8-5FD0-4269-AD97-C7AC0C0FE005}" type="pres">
      <dgm:prSet presAssocID="{91336EEB-6A99-4659-A99C-BD23FA847F76}" presName="rootText" presStyleLbl="node2" presStyleIdx="3" presStyleCnt="4">
        <dgm:presLayoutVars>
          <dgm:chPref val="3"/>
        </dgm:presLayoutVars>
      </dgm:prSet>
      <dgm:spPr/>
    </dgm:pt>
    <dgm:pt modelId="{7D35B97E-5CDE-4107-BE78-78AF3C6E4451}" type="pres">
      <dgm:prSet presAssocID="{91336EEB-6A99-4659-A99C-BD23FA847F76}" presName="rootConnector" presStyleLbl="node2" presStyleIdx="3" presStyleCnt="4"/>
      <dgm:spPr/>
    </dgm:pt>
    <dgm:pt modelId="{EE8A5480-25B1-4ADC-9203-D9969FF9C93C}" type="pres">
      <dgm:prSet presAssocID="{91336EEB-6A99-4659-A99C-BD23FA847F76}" presName="hierChild4" presStyleCnt="0"/>
      <dgm:spPr/>
    </dgm:pt>
    <dgm:pt modelId="{40575710-A689-49E4-BDB3-1D857632285A}" type="pres">
      <dgm:prSet presAssocID="{91336EEB-6A99-4659-A99C-BD23FA847F76}" presName="hierChild5" presStyleCnt="0"/>
      <dgm:spPr/>
    </dgm:pt>
    <dgm:pt modelId="{08BEC393-36D9-4601-B7F7-8E15E29D9431}" type="pres">
      <dgm:prSet presAssocID="{87644F41-5404-432B-AD57-B76A22789FE6}" presName="hierChild3" presStyleCnt="0"/>
      <dgm:spPr/>
    </dgm:pt>
  </dgm:ptLst>
  <dgm:cxnLst>
    <dgm:cxn modelId="{9B34FC15-1AA8-477E-99DF-6D4175B1CE2B}" srcId="{87644F41-5404-432B-AD57-B76A22789FE6}" destId="{84BA39DF-278B-4077-9943-EF0AF218B9BF}" srcOrd="0" destOrd="0" parTransId="{5C7D3243-27B8-4051-A5C1-63078E6F6887}" sibTransId="{B53F9383-4FA6-4B6F-A1A5-F4301CAD9897}"/>
    <dgm:cxn modelId="{D22F3273-7FC2-4FA2-A03E-FFC289D208DE}" type="presOf" srcId="{87644F41-5404-432B-AD57-B76A22789FE6}" destId="{F6E4B99F-2E65-486D-A944-6BE462086B8E}" srcOrd="1" destOrd="0" presId="urn:microsoft.com/office/officeart/2005/8/layout/orgChart1"/>
    <dgm:cxn modelId="{C155565F-047D-45CB-8359-4BD7B2AC6690}" srcId="{87644F41-5404-432B-AD57-B76A22789FE6}" destId="{91336EEB-6A99-4659-A99C-BD23FA847F76}" srcOrd="1" destOrd="0" parTransId="{6C3C2FE9-608E-41B7-8809-6D2EDB92432D}" sibTransId="{6EE4EF6B-AC44-43E1-B7E6-B171C2DF4A04}"/>
    <dgm:cxn modelId="{8A4B0C04-0371-479B-A4AF-864BB7B8D4BC}" srcId="{3994BBF1-1A48-45DF-8700-BF845EBC5964}" destId="{7985E6B7-CEC6-4827-AB3B-469DA28DCC70}" srcOrd="1" destOrd="0" parTransId="{736E1259-7CDF-4589-914A-7953AA2002DD}" sibTransId="{8A382F87-97EE-44D8-9F15-77632F81AB17}"/>
    <dgm:cxn modelId="{634BF95B-4B32-44F4-83CA-9681F46B4078}" type="presOf" srcId="{3994BBF1-1A48-45DF-8700-BF845EBC5964}" destId="{9862D216-A9B2-4173-9095-71916A6CCC94}" srcOrd="0" destOrd="0" presId="urn:microsoft.com/office/officeart/2005/8/layout/orgChart1"/>
    <dgm:cxn modelId="{7E1587AE-9F61-4126-87A7-1A2817BDFEE0}" srcId="{649F4C03-7C0E-43F0-BA6A-B24A5FB8E6B7}" destId="{87644F41-5404-432B-AD57-B76A22789FE6}" srcOrd="1" destOrd="0" parTransId="{B23B94DA-83D8-4180-AEC7-6BD622CE5665}" sibTransId="{77F8FFCC-449E-4CF9-B6E9-11415A4C8E92}"/>
    <dgm:cxn modelId="{2731F922-6A93-459B-BE8D-EEAE9412E80A}" type="presOf" srcId="{87644F41-5404-432B-AD57-B76A22789FE6}" destId="{77C5B2D0-E4B6-49B3-943B-5C44C9215588}" srcOrd="0" destOrd="0" presId="urn:microsoft.com/office/officeart/2005/8/layout/orgChart1"/>
    <dgm:cxn modelId="{835A1D1C-4E48-4531-999D-F7D8E68BDA50}" srcId="{649F4C03-7C0E-43F0-BA6A-B24A5FB8E6B7}" destId="{3994BBF1-1A48-45DF-8700-BF845EBC5964}" srcOrd="0" destOrd="0" parTransId="{70B768B4-2427-4E7E-8621-7B63A129EA34}" sibTransId="{BF37CBD5-9E9F-43FB-88E4-6C3FD1B32491}"/>
    <dgm:cxn modelId="{1A2DCD5B-C5CB-4CD6-884B-9C34C5627483}" type="presOf" srcId="{649F4C03-7C0E-43F0-BA6A-B24A5FB8E6B7}" destId="{253A15C0-79C8-4C0C-9EFC-69FB1740B610}" srcOrd="0" destOrd="0" presId="urn:microsoft.com/office/officeart/2005/8/layout/orgChart1"/>
    <dgm:cxn modelId="{90B8D63B-1CF8-4EC2-B3F7-1A16627F03D3}" type="presOf" srcId="{9AE37600-8A30-46D8-8562-908D7EE82C74}" destId="{29FF956C-7AD6-4727-8CD3-33FE61F640A8}" srcOrd="0" destOrd="0" presId="urn:microsoft.com/office/officeart/2005/8/layout/orgChart1"/>
    <dgm:cxn modelId="{91D8D68F-5AA5-4891-9EFB-E2900C0E99D2}" type="presOf" srcId="{736E1259-7CDF-4589-914A-7953AA2002DD}" destId="{4944E356-6BD7-42AC-8CCC-35EE93A1DAC5}" srcOrd="0" destOrd="0" presId="urn:microsoft.com/office/officeart/2005/8/layout/orgChart1"/>
    <dgm:cxn modelId="{EB046C04-D260-42E2-A21C-7110C7BA1C21}" type="presOf" srcId="{A1632647-678C-492E-9237-62392BCF834D}" destId="{9B76A0F3-BB41-4914-BA4C-3F17C3143A74}" srcOrd="0" destOrd="0" presId="urn:microsoft.com/office/officeart/2005/8/layout/orgChart1"/>
    <dgm:cxn modelId="{5171E4DE-752F-4112-A161-325E245E6B58}" type="presOf" srcId="{91336EEB-6A99-4659-A99C-BD23FA847F76}" destId="{7D35B97E-5CDE-4107-BE78-78AF3C6E4451}" srcOrd="1" destOrd="0" presId="urn:microsoft.com/office/officeart/2005/8/layout/orgChart1"/>
    <dgm:cxn modelId="{31CDCBDB-CA4B-4528-ACFF-E5ADEA7D4341}" type="presOf" srcId="{84BA39DF-278B-4077-9943-EF0AF218B9BF}" destId="{BB387C9E-AE83-4B71-997D-07E4BD49A169}" srcOrd="0" destOrd="0" presId="urn:microsoft.com/office/officeart/2005/8/layout/orgChart1"/>
    <dgm:cxn modelId="{8C45CBBC-B89D-4923-9BF2-01BFBE3B15E0}" type="presOf" srcId="{91336EEB-6A99-4659-A99C-BD23FA847F76}" destId="{A431A6F8-5FD0-4269-AD97-C7AC0C0FE005}" srcOrd="0" destOrd="0" presId="urn:microsoft.com/office/officeart/2005/8/layout/orgChart1"/>
    <dgm:cxn modelId="{686EE9C1-244F-441F-A154-D322D7BF6573}" type="presOf" srcId="{84BA39DF-278B-4077-9943-EF0AF218B9BF}" destId="{5D09EF91-FEF3-4AC1-8B71-B6B89D279689}" srcOrd="1" destOrd="0" presId="urn:microsoft.com/office/officeart/2005/8/layout/orgChart1"/>
    <dgm:cxn modelId="{F9FC6011-B8CD-471E-BFCB-93AE02B47B70}" type="presOf" srcId="{6C3C2FE9-608E-41B7-8809-6D2EDB92432D}" destId="{DBE21CB3-EC11-4742-A358-73B6A6FF3A06}" srcOrd="0" destOrd="0" presId="urn:microsoft.com/office/officeart/2005/8/layout/orgChart1"/>
    <dgm:cxn modelId="{DE809E5C-7671-4ACC-873F-400D06C768DB}" type="presOf" srcId="{7985E6B7-CEC6-4827-AB3B-469DA28DCC70}" destId="{CCBC86AB-4899-4668-BDDC-0B0E4D53FCD0}" srcOrd="1" destOrd="0" presId="urn:microsoft.com/office/officeart/2005/8/layout/orgChart1"/>
    <dgm:cxn modelId="{FFC8736E-ADDF-41D6-84BB-BC56B17F7C49}" type="presOf" srcId="{3994BBF1-1A48-45DF-8700-BF845EBC5964}" destId="{279DA1DC-DB36-482A-8408-54E2D5FB81EB}" srcOrd="1" destOrd="0" presId="urn:microsoft.com/office/officeart/2005/8/layout/orgChart1"/>
    <dgm:cxn modelId="{6599C9FC-0637-4EA3-917A-C38961B6E900}" type="presOf" srcId="{5C7D3243-27B8-4051-A5C1-63078E6F6887}" destId="{0C28F7F3-BB06-4A5C-83CA-14ED7D10D096}" srcOrd="0" destOrd="0" presId="urn:microsoft.com/office/officeart/2005/8/layout/orgChart1"/>
    <dgm:cxn modelId="{40D65192-03F0-4DD4-BD20-A7E3A6CCBD65}" type="presOf" srcId="{7985E6B7-CEC6-4827-AB3B-469DA28DCC70}" destId="{741DD52A-AD70-4F4C-987A-7279F59871A8}" srcOrd="0" destOrd="0" presId="urn:microsoft.com/office/officeart/2005/8/layout/orgChart1"/>
    <dgm:cxn modelId="{53B8AF3A-D1F0-45FD-ADEC-E9D1B4F9F4DE}" type="presOf" srcId="{9AE37600-8A30-46D8-8562-908D7EE82C74}" destId="{835A7A85-0E5A-476F-B19C-D9D3670EFF1A}" srcOrd="1" destOrd="0" presId="urn:microsoft.com/office/officeart/2005/8/layout/orgChart1"/>
    <dgm:cxn modelId="{64638E0D-FF42-4629-96C8-E5BDD23EECD0}" srcId="{3994BBF1-1A48-45DF-8700-BF845EBC5964}" destId="{9AE37600-8A30-46D8-8562-908D7EE82C74}" srcOrd="0" destOrd="0" parTransId="{A1632647-678C-492E-9237-62392BCF834D}" sibTransId="{57760ED7-7754-416F-9F7F-C2061C7228CA}"/>
    <dgm:cxn modelId="{5DB7729C-CDF9-4DE2-A1FE-155BE7B1819A}" type="presParOf" srcId="{253A15C0-79C8-4C0C-9EFC-69FB1740B610}" destId="{5DC5AF48-EBFA-4719-B757-B1AA67EDB35F}" srcOrd="0" destOrd="0" presId="urn:microsoft.com/office/officeart/2005/8/layout/orgChart1"/>
    <dgm:cxn modelId="{BC9FD840-64B3-4FA2-8F85-0F017102F9DD}" type="presParOf" srcId="{5DC5AF48-EBFA-4719-B757-B1AA67EDB35F}" destId="{B9309BE8-2794-4A3A-A0BC-2316F4AB3036}" srcOrd="0" destOrd="0" presId="urn:microsoft.com/office/officeart/2005/8/layout/orgChart1"/>
    <dgm:cxn modelId="{56C0A50D-10F8-4655-B520-F78F025B13EB}" type="presParOf" srcId="{B9309BE8-2794-4A3A-A0BC-2316F4AB3036}" destId="{9862D216-A9B2-4173-9095-71916A6CCC94}" srcOrd="0" destOrd="0" presId="urn:microsoft.com/office/officeart/2005/8/layout/orgChart1"/>
    <dgm:cxn modelId="{F4E4D318-B2AB-4961-B1BB-4AA3D191D4F0}" type="presParOf" srcId="{B9309BE8-2794-4A3A-A0BC-2316F4AB3036}" destId="{279DA1DC-DB36-482A-8408-54E2D5FB81EB}" srcOrd="1" destOrd="0" presId="urn:microsoft.com/office/officeart/2005/8/layout/orgChart1"/>
    <dgm:cxn modelId="{95E40557-06A7-442B-93F9-9744B636E3CC}" type="presParOf" srcId="{5DC5AF48-EBFA-4719-B757-B1AA67EDB35F}" destId="{13D8DF1E-2A9B-4299-B519-2F88D09BF2DD}" srcOrd="1" destOrd="0" presId="urn:microsoft.com/office/officeart/2005/8/layout/orgChart1"/>
    <dgm:cxn modelId="{ABFB80DE-5768-434A-B394-9B4F719EE256}" type="presParOf" srcId="{13D8DF1E-2A9B-4299-B519-2F88D09BF2DD}" destId="{9B76A0F3-BB41-4914-BA4C-3F17C3143A74}" srcOrd="0" destOrd="0" presId="urn:microsoft.com/office/officeart/2005/8/layout/orgChart1"/>
    <dgm:cxn modelId="{DC61960E-06AC-4CFC-A503-AC50DA5C369D}" type="presParOf" srcId="{13D8DF1E-2A9B-4299-B519-2F88D09BF2DD}" destId="{3D1CF329-BD91-4343-A29C-8B9BFCE4AEBD}" srcOrd="1" destOrd="0" presId="urn:microsoft.com/office/officeart/2005/8/layout/orgChart1"/>
    <dgm:cxn modelId="{2E1757BE-B5AF-4AFB-A806-D613B70F210E}" type="presParOf" srcId="{3D1CF329-BD91-4343-A29C-8B9BFCE4AEBD}" destId="{D66C71A4-85EC-47CD-B740-90D7AD4B76E1}" srcOrd="0" destOrd="0" presId="urn:microsoft.com/office/officeart/2005/8/layout/orgChart1"/>
    <dgm:cxn modelId="{FBC6E960-29E3-4518-856E-494B8B32218B}" type="presParOf" srcId="{D66C71A4-85EC-47CD-B740-90D7AD4B76E1}" destId="{29FF956C-7AD6-4727-8CD3-33FE61F640A8}" srcOrd="0" destOrd="0" presId="urn:microsoft.com/office/officeart/2005/8/layout/orgChart1"/>
    <dgm:cxn modelId="{5ADB3E83-A041-4EA8-8DA3-CC0AB02BBEF6}" type="presParOf" srcId="{D66C71A4-85EC-47CD-B740-90D7AD4B76E1}" destId="{835A7A85-0E5A-476F-B19C-D9D3670EFF1A}" srcOrd="1" destOrd="0" presId="urn:microsoft.com/office/officeart/2005/8/layout/orgChart1"/>
    <dgm:cxn modelId="{93C8E7C1-392A-416A-9B47-899CD4245C08}" type="presParOf" srcId="{3D1CF329-BD91-4343-A29C-8B9BFCE4AEBD}" destId="{D1134A15-2AF5-4D6C-B010-74E06031D839}" srcOrd="1" destOrd="0" presId="urn:microsoft.com/office/officeart/2005/8/layout/orgChart1"/>
    <dgm:cxn modelId="{3D978EBD-7701-4B62-8FB2-6079E38DBFE5}" type="presParOf" srcId="{3D1CF329-BD91-4343-A29C-8B9BFCE4AEBD}" destId="{B8E7F4C2-92D0-48AF-AE73-92E680DB7B5F}" srcOrd="2" destOrd="0" presId="urn:microsoft.com/office/officeart/2005/8/layout/orgChart1"/>
    <dgm:cxn modelId="{D5E5BAC5-6B69-4558-AA71-5D404CDE28CF}" type="presParOf" srcId="{13D8DF1E-2A9B-4299-B519-2F88D09BF2DD}" destId="{4944E356-6BD7-42AC-8CCC-35EE93A1DAC5}" srcOrd="2" destOrd="0" presId="urn:microsoft.com/office/officeart/2005/8/layout/orgChart1"/>
    <dgm:cxn modelId="{B8742F2B-3F43-459D-8EED-CC040934C4F8}" type="presParOf" srcId="{13D8DF1E-2A9B-4299-B519-2F88D09BF2DD}" destId="{DA192155-F4F8-4901-8F1F-3FABBC3D56B1}" srcOrd="3" destOrd="0" presId="urn:microsoft.com/office/officeart/2005/8/layout/orgChart1"/>
    <dgm:cxn modelId="{EFB36A9A-1C47-4892-8613-589F692222A2}" type="presParOf" srcId="{DA192155-F4F8-4901-8F1F-3FABBC3D56B1}" destId="{973F2F11-4265-447E-9D47-2EC6FB1E6683}" srcOrd="0" destOrd="0" presId="urn:microsoft.com/office/officeart/2005/8/layout/orgChart1"/>
    <dgm:cxn modelId="{9DF030A1-521E-496C-8864-6595EAF0DEA9}" type="presParOf" srcId="{973F2F11-4265-447E-9D47-2EC6FB1E6683}" destId="{741DD52A-AD70-4F4C-987A-7279F59871A8}" srcOrd="0" destOrd="0" presId="urn:microsoft.com/office/officeart/2005/8/layout/orgChart1"/>
    <dgm:cxn modelId="{743665B0-6438-4DE4-9C3E-8FC46F06AF8E}" type="presParOf" srcId="{973F2F11-4265-447E-9D47-2EC6FB1E6683}" destId="{CCBC86AB-4899-4668-BDDC-0B0E4D53FCD0}" srcOrd="1" destOrd="0" presId="urn:microsoft.com/office/officeart/2005/8/layout/orgChart1"/>
    <dgm:cxn modelId="{54C830FD-BAE8-4787-9741-9D2B20E2FB9D}" type="presParOf" srcId="{DA192155-F4F8-4901-8F1F-3FABBC3D56B1}" destId="{FF9F7AF6-6F54-4684-AA9C-EF16404B6DBC}" srcOrd="1" destOrd="0" presId="urn:microsoft.com/office/officeart/2005/8/layout/orgChart1"/>
    <dgm:cxn modelId="{A6D3C882-989C-4218-8306-9E1466B3FF8A}" type="presParOf" srcId="{DA192155-F4F8-4901-8F1F-3FABBC3D56B1}" destId="{E7963A7A-CD79-4782-AA29-F00C71EE2553}" srcOrd="2" destOrd="0" presId="urn:microsoft.com/office/officeart/2005/8/layout/orgChart1"/>
    <dgm:cxn modelId="{F2A2C189-A236-40E4-B224-D8CA9B6B84FC}" type="presParOf" srcId="{5DC5AF48-EBFA-4719-B757-B1AA67EDB35F}" destId="{D9325B9A-335B-4ECA-9AC5-C5F53DA30BCD}" srcOrd="2" destOrd="0" presId="urn:microsoft.com/office/officeart/2005/8/layout/orgChart1"/>
    <dgm:cxn modelId="{D4A161DB-D5FD-4E66-942D-FBBA036F8B3C}" type="presParOf" srcId="{253A15C0-79C8-4C0C-9EFC-69FB1740B610}" destId="{8451CE46-C2F6-43F1-A484-E0087FF0EDCA}" srcOrd="1" destOrd="0" presId="urn:microsoft.com/office/officeart/2005/8/layout/orgChart1"/>
    <dgm:cxn modelId="{EFD0489B-8E7D-49B2-8847-61C938E1139E}" type="presParOf" srcId="{8451CE46-C2F6-43F1-A484-E0087FF0EDCA}" destId="{B451A824-C1C7-490F-B1A5-463DCD6FB371}" srcOrd="0" destOrd="0" presId="urn:microsoft.com/office/officeart/2005/8/layout/orgChart1"/>
    <dgm:cxn modelId="{CD0EFE46-AB88-4F92-9098-BDB530B97945}" type="presParOf" srcId="{B451A824-C1C7-490F-B1A5-463DCD6FB371}" destId="{77C5B2D0-E4B6-49B3-943B-5C44C9215588}" srcOrd="0" destOrd="0" presId="urn:microsoft.com/office/officeart/2005/8/layout/orgChart1"/>
    <dgm:cxn modelId="{132B3BAF-65CA-40AB-A5D5-96225616AFD4}" type="presParOf" srcId="{B451A824-C1C7-490F-B1A5-463DCD6FB371}" destId="{F6E4B99F-2E65-486D-A944-6BE462086B8E}" srcOrd="1" destOrd="0" presId="urn:microsoft.com/office/officeart/2005/8/layout/orgChart1"/>
    <dgm:cxn modelId="{06FC48C2-0DF1-41F2-AAF8-072321B0FAA7}" type="presParOf" srcId="{8451CE46-C2F6-43F1-A484-E0087FF0EDCA}" destId="{8202F168-672C-418E-89E6-830E6ACE66D0}" srcOrd="1" destOrd="0" presId="urn:microsoft.com/office/officeart/2005/8/layout/orgChart1"/>
    <dgm:cxn modelId="{D966B861-98C8-4FD0-B85A-EC9AE2458F14}" type="presParOf" srcId="{8202F168-672C-418E-89E6-830E6ACE66D0}" destId="{0C28F7F3-BB06-4A5C-83CA-14ED7D10D096}" srcOrd="0" destOrd="0" presId="urn:microsoft.com/office/officeart/2005/8/layout/orgChart1"/>
    <dgm:cxn modelId="{074F850B-6034-44A2-8469-C986C31A3DC7}" type="presParOf" srcId="{8202F168-672C-418E-89E6-830E6ACE66D0}" destId="{9A1218E7-69A9-47F1-8BC7-7E46C6247E0B}" srcOrd="1" destOrd="0" presId="urn:microsoft.com/office/officeart/2005/8/layout/orgChart1"/>
    <dgm:cxn modelId="{74E556E6-FC88-49B6-AD55-CC84AD2A9A91}" type="presParOf" srcId="{9A1218E7-69A9-47F1-8BC7-7E46C6247E0B}" destId="{BB52CCA3-2D09-4AE1-B221-90D7AD1CB386}" srcOrd="0" destOrd="0" presId="urn:microsoft.com/office/officeart/2005/8/layout/orgChart1"/>
    <dgm:cxn modelId="{422B8878-5E53-4C2E-B49E-F61B8577F688}" type="presParOf" srcId="{BB52CCA3-2D09-4AE1-B221-90D7AD1CB386}" destId="{BB387C9E-AE83-4B71-997D-07E4BD49A169}" srcOrd="0" destOrd="0" presId="urn:microsoft.com/office/officeart/2005/8/layout/orgChart1"/>
    <dgm:cxn modelId="{D8312CB3-5FED-4DFE-BBCE-02A85AEF3ADF}" type="presParOf" srcId="{BB52CCA3-2D09-4AE1-B221-90D7AD1CB386}" destId="{5D09EF91-FEF3-4AC1-8B71-B6B89D279689}" srcOrd="1" destOrd="0" presId="urn:microsoft.com/office/officeart/2005/8/layout/orgChart1"/>
    <dgm:cxn modelId="{BB2D7379-12F8-46FF-94F5-FD6FBCCAAC3F}" type="presParOf" srcId="{9A1218E7-69A9-47F1-8BC7-7E46C6247E0B}" destId="{31809316-6F47-4C60-939C-DD7C00155923}" srcOrd="1" destOrd="0" presId="urn:microsoft.com/office/officeart/2005/8/layout/orgChart1"/>
    <dgm:cxn modelId="{D1A04F07-59F8-486C-B622-C407E536AA85}" type="presParOf" srcId="{9A1218E7-69A9-47F1-8BC7-7E46C6247E0B}" destId="{1C05F3F9-1551-440D-B4D6-41C1AF24D03A}" srcOrd="2" destOrd="0" presId="urn:microsoft.com/office/officeart/2005/8/layout/orgChart1"/>
    <dgm:cxn modelId="{71D60B76-3404-4C3E-99DA-A5AA09458AA6}" type="presParOf" srcId="{8202F168-672C-418E-89E6-830E6ACE66D0}" destId="{DBE21CB3-EC11-4742-A358-73B6A6FF3A06}" srcOrd="2" destOrd="0" presId="urn:microsoft.com/office/officeart/2005/8/layout/orgChart1"/>
    <dgm:cxn modelId="{F9E23382-51F3-4BF9-B0F0-A8C0B254655D}" type="presParOf" srcId="{8202F168-672C-418E-89E6-830E6ACE66D0}" destId="{B0B0394D-0334-475C-A064-8E042BC200A4}" srcOrd="3" destOrd="0" presId="urn:microsoft.com/office/officeart/2005/8/layout/orgChart1"/>
    <dgm:cxn modelId="{117D8AAF-FB4B-4E77-826E-CF184195F56E}" type="presParOf" srcId="{B0B0394D-0334-475C-A064-8E042BC200A4}" destId="{ED7CF766-764C-4334-AF19-BDE4318854F3}" srcOrd="0" destOrd="0" presId="urn:microsoft.com/office/officeart/2005/8/layout/orgChart1"/>
    <dgm:cxn modelId="{72C2A55D-7E93-434E-B468-1D60454CFA68}" type="presParOf" srcId="{ED7CF766-764C-4334-AF19-BDE4318854F3}" destId="{A431A6F8-5FD0-4269-AD97-C7AC0C0FE005}" srcOrd="0" destOrd="0" presId="urn:microsoft.com/office/officeart/2005/8/layout/orgChart1"/>
    <dgm:cxn modelId="{82AD68C0-6BCA-41F2-87E6-F057A5E0C624}" type="presParOf" srcId="{ED7CF766-764C-4334-AF19-BDE4318854F3}" destId="{7D35B97E-5CDE-4107-BE78-78AF3C6E4451}" srcOrd="1" destOrd="0" presId="urn:microsoft.com/office/officeart/2005/8/layout/orgChart1"/>
    <dgm:cxn modelId="{57FED3FD-7A8B-46F3-B471-634E11CA2657}" type="presParOf" srcId="{B0B0394D-0334-475C-A064-8E042BC200A4}" destId="{EE8A5480-25B1-4ADC-9203-D9969FF9C93C}" srcOrd="1" destOrd="0" presId="urn:microsoft.com/office/officeart/2005/8/layout/orgChart1"/>
    <dgm:cxn modelId="{81A76527-985A-4EFF-8823-78C5ACCC9133}" type="presParOf" srcId="{B0B0394D-0334-475C-A064-8E042BC200A4}" destId="{40575710-A689-49E4-BDB3-1D857632285A}" srcOrd="2" destOrd="0" presId="urn:microsoft.com/office/officeart/2005/8/layout/orgChart1"/>
    <dgm:cxn modelId="{162D7862-1271-40B7-B009-DB32EFE0DC6B}" type="presParOf" srcId="{8451CE46-C2F6-43F1-A484-E0087FF0EDCA}" destId="{08BEC393-36D9-4601-B7F7-8E15E29D9431}" srcOrd="2" destOrd="0" presId="urn:microsoft.com/office/officeart/2005/8/layout/orgChart1"/>
  </dgm:cxnLst>
  <dgm:bg/>
  <dgm:whole/>
</dgm:dataModel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orgChart1">
  <dgm:title val=""/>
  <dgm:desc val=""/>
  <dgm:catLst>
    <dgm:cat type="hierarchy" pri="1000"/>
    <dgm:cat type="convert" pri="6000"/>
  </dgm:catLst>
  <dgm:sampData>
    <dgm:dataModel>
      <dgm:ptLst>
        <dgm:pt modelId="0" type="doc"/>
        <dgm:pt modelId="1">
          <dgm:prSet phldr="1"/>
        </dgm:pt>
        <dgm:pt modelId="2" type="asst">
          <dgm:prSet phldr="1"/>
        </dgm:pt>
        <dgm:pt modelId="3">
          <dgm:prSet phldr="1"/>
        </dgm:pt>
        <dgm:pt modelId="4">
          <dgm:prSet phldr="1"/>
        </dgm:pt>
        <dgm:pt modelId="5">
          <dgm:prSet phldr="1"/>
        </dgm:pt>
      </dgm:ptLst>
      <dgm:cxnLst>
        <dgm:cxn modelId="5" srcId="0" destId="1" srcOrd="0" destOrd="0"/>
        <dgm:cxn modelId="6" srcId="1" destId="2" srcOrd="0" destOrd="0"/>
        <dgm:cxn modelId="7" srcId="1" destId="3" srcOrd="1" destOrd="0"/>
        <dgm:cxn modelId="8" srcId="1" destId="4" srcOrd="2" destOrd="0"/>
        <dgm:cxn modelId="9" srcId="1" destId="5" srcOrd="3" destOrd="0"/>
      </dgm:cxnLst>
      <dgm:bg/>
      <dgm:whole/>
    </dgm:dataModel>
  </dgm:sampData>
  <dgm:styleData>
    <dgm:dataModel>
      <dgm:ptLst>
        <dgm:pt modelId="0" type="doc"/>
        <dgm:pt modelId="1"/>
        <dgm:pt modelId="12"/>
        <dgm:pt modelId="13"/>
      </dgm:ptLst>
      <dgm:cxnLst>
        <dgm:cxn modelId="2" srcId="0" destId="1" srcOrd="0" destOrd="0"/>
        <dgm:cxn modelId="16" srcId="1" destId="12" srcOrd="1" destOrd="0"/>
        <dgm:cxn modelId="17" srcId="1" destId="13" srcOrd="2" destOrd="0"/>
      </dgm:cxnLst>
      <dgm:bg/>
      <dgm:whole/>
    </dgm:dataModel>
  </dgm:styleData>
  <dgm:clrData>
    <dgm:dataModel>
      <dgm:ptLst>
        <dgm:pt modelId="0" type="doc"/>
        <dgm:pt modelId="1"/>
        <dgm:pt modelId="11" type="asst"/>
        <dgm:pt modelId="12"/>
        <dgm:pt modelId="13"/>
        <dgm:pt modelId="14"/>
      </dgm:ptLst>
      <dgm:cxnLst>
        <dgm:cxn modelId="2" srcId="0" destId="1" srcOrd="0" destOrd="0"/>
        <dgm:cxn modelId="15" srcId="1" destId="11" srcOrd="0" destOrd="0"/>
        <dgm:cxn modelId="16" srcId="1" destId="12" srcOrd="1" destOrd="0"/>
        <dgm:cxn modelId="17" srcId="1" destId="13" srcOrd="2" destOrd="0"/>
        <dgm:cxn modelId="18" srcId="1" destId="14" srcOrd="2" destOrd="0"/>
      </dgm:cxnLst>
      <dgm:bg/>
      <dgm:whole/>
    </dgm:dataModel>
  </dgm:clrData>
  <dgm:layoutNode name="hierChild1">
    <dgm:varLst>
      <dgm:orgChart val="1"/>
      <dgm:chPref val="1"/>
      <dgm:dir/>
      <dgm:animOne val="branch"/>
      <dgm:animLvl val="lvl"/>
      <dgm:resizeHandles/>
    </dgm:varLst>
    <dgm:choose name="Name0">
      <dgm:if name="Name1" func="var" arg="dir" op="equ" val="norm">
        <dgm:alg type="hierChild">
          <dgm:param type="linDir" val="fromL"/>
        </dgm:alg>
      </dgm:if>
      <dgm:else name="Name2">
        <dgm:alg type="hierChild">
          <dgm:param type="linDir" val="fromR"/>
        </dgm:alg>
      </dgm:else>
    </dgm:choose>
    <dgm:shape xmlns:r="http://schemas.openxmlformats.org/officeDocument/2006/relationships" r:blip="">
      <dgm:adjLst/>
    </dgm:shape>
    <dgm:presOf/>
    <dgm:constrLst>
      <dgm:constr type="w" for="des" forName="rootComposite1" refType="w" fact="10"/>
      <dgm:constr type="h" for="des" forName="rootComposite1" refType="w" refFor="des" refForName="rootComposite1" fact="0.5"/>
      <dgm:constr type="w" for="des" forName="rootComposite" refType="w" fact="10"/>
      <dgm:constr type="h" for="des" forName="rootComposite" refType="w" refFor="des" refForName="rootComposite1" fact="0.5"/>
      <dgm:constr type="w" for="des" forName="rootComposite3" refType="w" fact="10"/>
      <dgm:constr type="h" for="des" forName="rootComposite3" refType="w" refFor="des" refForName="rootComposite1" fact="0.5"/>
      <dgm:constr type="primFontSz" for="des" ptType="node" op="equ"/>
      <dgm:constr type="sp" for="des" op="equ"/>
      <dgm:constr type="sp" for="des" forName="hierRoot1" refType="w" refFor="des" refForName="rootComposite1" fact="0.21"/>
      <dgm:constr type="sp" for="des" forName="hierRoot2" refType="sp" refFor="des" refForName="hierRoot1"/>
      <dgm:constr type="sp" for="des" forName="hierRoot3" refType="sp" refFor="des" refForName="hierRoot1"/>
      <dgm:constr type="sibSp" refType="w" refFor="des" refForName="rootComposite1" fact="0.21"/>
      <dgm:constr type="sibSp" for="des" forName="hierChild2" refType="sibSp"/>
      <dgm:constr type="sibSp" for="des" forName="hierChild3" refType="sibSp"/>
      <dgm:constr type="sibSp" for="des" forName="hierChild4" refType="sibSp"/>
      <dgm:constr type="sibSp" for="des" forName="hierChild5" refType="sibSp"/>
      <dgm:constr type="sibSp" for="des" forName="hierChild6" refType="sibSp"/>
      <dgm:constr type="sibSp" for="des" forName="hierChild7" refType="sibSp"/>
      <dgm:constr type="secSibSp" refType="w" refFor="des" refForName="rootComposite1" fact="0.21"/>
      <dgm:constr type="secSibSp" for="des" forName="hierChild2" refType="secSibSp"/>
      <dgm:constr type="secSibSp" for="des" forName="hierChild3" refType="secSibSp"/>
      <dgm:constr type="secSibSp" for="des" forName="hierChild4" refType="secSibSp"/>
      <dgm:constr type="secSibSp" for="des" forName="hierChild5" refType="secSibSp"/>
      <dgm:constr type="secSibSp" for="des" forName="hierChild6" refType="secSibSp"/>
      <dgm:constr type="secSibSp" for="des" forName="hierChild7" refType="secSibSp"/>
    </dgm:constrLst>
    <dgm:ruleLst/>
    <dgm:forEach name="Name3" axis="ch">
      <dgm:forEach name="Name4" axis="self" ptType="node">
        <dgm:layoutNode name="hierRoot1">
          <dgm:varLst>
            <dgm:hierBranch val="init"/>
          </dgm:varLst>
          <dgm:choose name="Name5">
            <dgm:if name="Name6" func="var" arg="hierBranch" op="equ" val="l">
              <dgm:choose name="Name7">
                <dgm:if name="Name8" axis="ch" ptType="asst" func="cnt" op="gte" val="1">
                  <dgm:alg type="hierRoot">
                    <dgm:param type="hierAlign" val="tR"/>
                  </dgm:alg>
                  <dgm:constrLst>
                    <dgm:constr type="alignOff" val="0.65"/>
                  </dgm:constrLst>
                </dgm:if>
                <dgm:else name="Name9">
                  <dgm:alg type="hierRoot">
                    <dgm:param type="hierAlign" val="tR"/>
                  </dgm:alg>
                  <dgm:constrLst>
                    <dgm:constr type="alignOff" val="0.25"/>
                  </dgm:constrLst>
                </dgm:else>
              </dgm:choose>
            </dgm:if>
            <dgm:if name="Name10" func="var" arg="hierBranch" op="equ" val="r">
              <dgm:choose name="Name11">
                <dgm:if name="Name12" axis="ch" ptType="asst" func="cnt" op="gte" val="1">
                  <dgm:alg type="hierRoot">
                    <dgm:param type="hierAlign" val="tL"/>
                  </dgm:alg>
                  <dgm:constrLst>
                    <dgm:constr type="alignOff" val="0.65"/>
                  </dgm:constrLst>
                </dgm:if>
                <dgm:else name="Name13">
                  <dgm:alg type="hierRoot">
                    <dgm:param type="hierAlign" val="tL"/>
                  </dgm:alg>
                  <dgm:constrLst>
                    <dgm:constr type="alignOff" val="0.25"/>
                  </dgm:constrLst>
                </dgm:else>
              </dgm:choose>
            </dgm:if>
            <dgm:if name="Name14" func="var" arg="hierBranch" op="equ" val="hang">
              <dgm:alg type="hierRoot"/>
              <dgm:constrLst>
                <dgm:constr type="alignOff" val="0.65"/>
              </dgm:constrLst>
            </dgm:if>
            <dgm:else name="Name15">
              <dgm:alg type="hierRoot"/>
              <dgm:constrLst>
                <dgm:constr type="alignOff"/>
                <dgm:constr type="bendDist" for="des" ptType="parTrans" refType="sp" fact="0.5"/>
              </dgm:constrLst>
            </dgm:else>
          </dgm:choose>
          <dgm:shape xmlns:r="http://schemas.openxmlformats.org/officeDocument/2006/relationships" r:blip="">
            <dgm:adjLst/>
          </dgm:shape>
          <dgm:presOf/>
          <dgm:ruleLst/>
          <dgm:layoutNode name="rootComposite1">
            <dgm:alg type="composite"/>
            <dgm:shape xmlns:r="http://schemas.openxmlformats.org/officeDocument/2006/relationships" r:blip="">
              <dgm:adjLst/>
            </dgm:shape>
            <dgm:presOf axis="self" ptType="node" cnt="1"/>
            <dgm:choose name="Name16">
              <dgm:if name="Name17" func="var" arg="hierBranch" op="equ" val="init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l" for="ch" forName="rootConnector1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if name="Name18" func="var" arg="hierBranch" op="equ" val="l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r" for="ch" forName="rootConnector1" refType="w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if name="Name19" func="var" arg="hierBranch" op="equ" val="r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l" for="ch" forName="rootConnector1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else name="Name20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r" for="ch" forName="rootConnector1" refType="w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else>
            </dgm:choose>
            <dgm:ruleLst/>
            <dgm:layoutNode name="rootText1" styleLbl="node0">
              <dgm:varLst>
                <dgm:chPref val="3"/>
              </dgm:varLst>
              <dgm:alg type="tx"/>
              <dgm:shape xmlns:r="http://schemas.openxmlformats.org/officeDocument/2006/relationships" type="rect" r:blip="">
                <dgm:adjLst/>
              </dgm:shape>
              <dgm:presOf axis="self" ptType="node" cnt="1"/>
              <dgm:constrLst>
                <dgm:constr type="primFontSz" val="65"/>
                <dgm:constr type="lMarg" refType="primFontSz" fact="0.05"/>
                <dgm:constr type="rMarg" refType="primFontSz" fact="0.05"/>
                <dgm:constr type="tMarg" refType="primFontSz" fact="0.05"/>
                <dgm:constr type="bMarg" refType="primFontSz" fact="0.05"/>
              </dgm:constrLst>
              <dgm:ruleLst>
                <dgm:rule type="primFontSz" val="5" fact="NaN" max="NaN"/>
              </dgm:ruleLst>
            </dgm:layoutNode>
            <dgm:layoutNode name="rootConnector1" moveWith="rootText1">
              <dgm:alg type="sp"/>
              <dgm:shape xmlns:r="http://schemas.openxmlformats.org/officeDocument/2006/relationships" type="rect" r:blip="" hideGeom="1">
                <dgm:adjLst/>
              </dgm:shape>
              <dgm:presOf axis="self" ptType="node" cnt="1"/>
              <dgm:constrLst/>
              <dgm:ruleLst/>
            </dgm:layoutNode>
          </dgm:layoutNode>
          <dgm:layoutNode name="hierChild2">
            <dgm:choose name="Name21">
              <dgm:if name="Name22" func="var" arg="hierBranch" op="equ" val="l">
                <dgm:alg type="hierChild">
                  <dgm:param type="chAlign" val="r"/>
                  <dgm:param type="linDir" val="fromT"/>
                </dgm:alg>
              </dgm:if>
              <dgm:if name="Name23" func="var" arg="hierBranch" op="equ" val="r">
                <dgm:alg type="hierChild">
                  <dgm:param type="chAlign" val="l"/>
                  <dgm:param type="linDir" val="fromT"/>
                </dgm:alg>
              </dgm:if>
              <dgm:if name="Name24" func="var" arg="hierBranch" op="equ" val="hang">
                <dgm:choose name="Name25">
                  <dgm:if name="Name26" func="var" arg="dir" op="equ" val="norm">
                    <dgm:alg type="hierChild">
                      <dgm:param type="chAlign" val="l"/>
                      <dgm:param type="linDir" val="fromL"/>
                      <dgm:param type="secChAlign" val="t"/>
                      <dgm:param type="secLinDir" val="fromT"/>
                    </dgm:alg>
                  </dgm:if>
                  <dgm:else name="Name27">
                    <dgm:alg type="hierChild">
                      <dgm:param type="chAlign" val="l"/>
                      <dgm:param type="linDir" val="fromR"/>
                      <dgm:param type="secChAlign" val="t"/>
                      <dgm:param type="secLinDir" val="fromT"/>
                    </dgm:alg>
                  </dgm:else>
                </dgm:choose>
              </dgm:if>
              <dgm:else name="Name28">
                <dgm:choose name="Name29">
                  <dgm:if name="Name30" func="var" arg="dir" op="equ" val="norm">
                    <dgm:alg type="hierChild"/>
                  </dgm:if>
                  <dgm:else name="Name31">
                    <dgm:alg type="hierChild">
                      <dgm:param type="linDir" val="fromR"/>
                    </dgm:alg>
                  </dgm:else>
                </dgm:choose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rep2a" axis="ch" ptType="nonAsst">
              <dgm:forEach name="Name32" axis="precedSib" ptType="parTrans" st="-1" cnt="1">
                <dgm:choose name="Name33">
                  <dgm:if name="Name34" func="var" arg="hierBranch" op="equ" val="std">
                    <dgm:layoutNode name="Name35">
                      <dgm:alg type="conn">
                        <dgm:param type="connRout" val="bend"/>
                        <dgm:param type="dim" val="1D"/>
                        <dgm:param type="endSty" val="noArr"/>
                        <dgm:param type="begPts" val="bCtr"/>
                        <dgm:param type="endPts" val="tCtr"/>
                        <dgm:param type="bendPt" val="end"/>
                      </dgm:alg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if name="Name36" func="var" arg="hierBranch" op="equ" val="init">
                    <dgm:layoutNode name="Name37">
                      <dgm:choose name="Name38">
                        <dgm:if name="Name39" axis="self" func="depth" op="lte" val="2">
                          <dgm:alg type="conn">
                            <dgm:param type="connRout" val="bend"/>
                            <dgm:param type="dim" val="1D"/>
                            <dgm:param type="endSty" val="noArr"/>
                            <dgm:param type="begPts" val="bCtr"/>
                            <dgm:param type="endPts" val="tCtr"/>
                            <dgm:param type="bendPt" val="end"/>
                          </dgm:alg>
                        </dgm:if>
                        <dgm:else name="Name40">
                          <dgm:choose name="Name41">
                            <dgm:if name="Name42" axis="par des" func="maxDepth" op="lte" val="1">
                              <dgm:choose name="Name43">
                                <dgm:if name="Name44" axis="par ch" ptType="node asst" func="cnt" op="gte" val="1">
                                  <dgm:alg type="conn">
                                    <dgm:param type="connRout" val="bend"/>
                                    <dgm:param type="dim" val="1D"/>
                                    <dgm:param type="endSty" val="noArr"/>
                                    <dgm:param type="begPts" val="bCtr"/>
                                    <dgm:param type="endPts" val="midL midR"/>
                                  </dgm:alg>
                                </dgm:if>
                                <dgm:else name="Name45">
                                  <dgm:alg type="conn">
                                    <dgm:param type="connRout" val="bend"/>
                                    <dgm:param type="dim" val="1D"/>
                                    <dgm:param type="endSty" val="noArr"/>
                                    <dgm:param type="begPts" val="bCtr"/>
                                    <dgm:param type="endPts" val="midL midR"/>
                                    <dgm:param type="srcNode" val="rootConnector"/>
                                  </dgm:alg>
                                </dgm:else>
                              </dgm:choose>
                            </dgm:if>
                            <dgm:else name="Name46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tCtr"/>
                                <dgm:param type="bendPt" val="end"/>
                              </dgm:alg>
                            </dgm:else>
                          </dgm:choose>
                        </dgm:else>
                      </dgm:choose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if name="Name47" func="var" arg="hierBranch" op="equ" val="hang">
                    <dgm:layoutNode name="Name48">
                      <dgm:alg type="conn">
                        <dgm:param type="connRout" val="bend"/>
                        <dgm:param type="dim" val="1D"/>
                        <dgm:param type="endSty" val="noArr"/>
                        <dgm:param type="begPts" val="bCtr"/>
                        <dgm:param type="endPts" val="midL midR"/>
                      </dgm:alg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else name="Name49">
                    <dgm:layoutNode name="Name50">
                      <dgm:choose name="Name51">
                        <dgm:if name="Name52" axis="self" func="depth" op="lte" val="2">
                          <dgm:choose name="Name53">
                            <dgm:if name="Name54" axis="par ch" ptType="node asst" func="cnt" op="gte" val="1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</dgm:alg>
                            </dgm:if>
                            <dgm:else name="Name55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  <dgm:param type="srcNode" val="rootConnector1"/>
                              </dgm:alg>
                            </dgm:else>
                          </dgm:choose>
                        </dgm:if>
                        <dgm:else name="Name56">
                          <dgm:choose name="Name57">
                            <dgm:if name="Name58" axis="par ch" ptType="node asst" func="cnt" op="gte" val="1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</dgm:alg>
                            </dgm:if>
                            <dgm:else name="Name59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  <dgm:param type="srcNode" val="rootConnector"/>
                              </dgm:alg>
                            </dgm:else>
                          </dgm:choose>
                        </dgm:else>
                      </dgm:choose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else>
                </dgm:choose>
              </dgm:forEach>
              <dgm:layoutNode name="hierRoot2">
                <dgm:varLst>
                  <dgm:hierBranch val="init"/>
                </dgm:varLst>
                <dgm:choose name="Name60">
                  <dgm:if name="Name61" func="var" arg="hierBranch" op="equ" val="l">
                    <dgm:choose name="Name62">
                      <dgm:if name="Name63" axis="ch" ptType="asst" func="cnt" op="gte" val="1">
                        <dgm:alg type="hierRoot">
                          <dgm:param type="hierAlign" val="tR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64">
                        <dgm:alg type="hierRoot">
                          <dgm:param type="hierAlign" val="tR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25"/>
                        </dgm:constrLst>
                      </dgm:else>
                    </dgm:choose>
                  </dgm:if>
                  <dgm:if name="Name65" func="var" arg="hierBranch" op="equ" val="r">
                    <dgm:choose name="Name66">
                      <dgm:if name="Name67" axis="ch" ptType="asst" func="cnt" op="gte" val="1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68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25"/>
                        </dgm:constrLst>
                      </dgm:else>
                    </dgm:choose>
                  </dgm:if>
                  <dgm:if name="Name69" func="var" arg="hierBranch" op="equ" val="std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/>
                      <dgm:constr type="bendDist" for="des" ptType="parTrans" refType="sp" fact="0.5"/>
                    </dgm:constrLst>
                  </dgm:if>
                  <dgm:if name="Name70" func="var" arg="hierBranch" op="equ" val="init">
                    <dgm:choose name="Name71">
                      <dgm:if name="Name72" axis="des" func="maxDepth" op="lte" val="1">
                        <dgm:choose name="Name73">
                          <dgm:if name="Name74" axis="ch" ptType="asst" func="cnt" op="gte" val="1">
                            <dgm:alg type="hierRoot">
                              <dgm:param type="hierAlign" val="tL"/>
                            </dgm:alg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alignOff" val="0.65"/>
                            </dgm:constrLst>
                          </dgm:if>
                          <dgm:else name="Name75">
                            <dgm:alg type="hierRoot">
                              <dgm:param type="hierAlign" val="tL"/>
                            </dgm:alg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alignOff" val="0.25"/>
                            </dgm:constrLst>
                          </dgm:else>
                        </dgm:choose>
                      </dgm:if>
                      <dgm:else name="Name76">
                        <dgm:alg type="hierRoot"/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/>
                          <dgm:constr type="bendDist" for="des" ptType="parTrans" refType="sp" fact="0.5"/>
                        </dgm:constrLst>
                      </dgm:else>
                    </dgm:choose>
                  </dgm:if>
                  <dgm:else name="Name77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else>
                </dgm:choose>
                <dgm:ruleLst/>
                <dgm:layoutNode name="rootComposite">
                  <dgm:alg type="composite"/>
                  <dgm:shape xmlns:r="http://schemas.openxmlformats.org/officeDocument/2006/relationships" r:blip="">
                    <dgm:adjLst/>
                  </dgm:shape>
                  <dgm:presOf axis="self" ptType="node" cnt="1"/>
                  <dgm:choose name="Name78">
                    <dgm:if name="Name79" func="var" arg="hierBranch" op="equ" val="init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l" for="ch" forName="rootConnector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if name="Name80" func="var" arg="hierBranch" op="equ" val="l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r" for="ch" forName="rootConnector" refType="w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if name="Name81" func="var" arg="hierBranch" op="equ" val="r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l" for="ch" forName="rootConnector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else name="Name82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r" for="ch" forName="rootConnector" refType="w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else>
                  </dgm:choose>
                  <dgm:ruleLst/>
                  <dgm:layoutNode name="rootText">
                    <dgm:varLst>
                      <dgm:chPref val="3"/>
                    </dgm:varLst>
                    <dgm:alg type="tx"/>
                    <dgm:shape xmlns:r="http://schemas.openxmlformats.org/officeDocument/2006/relationships" type="rect" r:blip="">
                      <dgm:adjLst/>
                    </dgm:shape>
                    <dgm:presOf axis="self" ptType="node" cnt="1"/>
                    <dgm:constrLst>
                      <dgm:constr type="primFontSz" val="65"/>
                      <dgm:constr type="lMarg" refType="primFontSz" fact="0.05"/>
                      <dgm:constr type="rMarg" refType="primFontSz" fact="0.05"/>
                      <dgm:constr type="tMarg" refType="primFontSz" fact="0.05"/>
                      <dgm:constr type="bMarg" refType="primFontSz" fact="0.05"/>
                    </dgm:constrLst>
                    <dgm:ruleLst>
                      <dgm:rule type="primFontSz" val="5" fact="NaN" max="NaN"/>
                    </dgm:ruleLst>
                  </dgm:layoutNode>
                  <dgm:layoutNode name="rootConnector" moveWith="rootText">
                    <dgm:alg type="sp"/>
                    <dgm:shape xmlns:r="http://schemas.openxmlformats.org/officeDocument/2006/relationships" type="rect" r:blip="" hideGeom="1">
                      <dgm:adjLst/>
                    </dgm:shape>
                    <dgm:presOf axis="self" ptType="node" cnt="1"/>
                    <dgm:constrLst/>
                    <dgm:ruleLst/>
                  </dgm:layoutNode>
                </dgm:layoutNode>
                <dgm:layoutNode name="hierChild4">
                  <dgm:choose name="Name83">
                    <dgm:if name="Name84" func="var" arg="hierBranch" op="equ" val="l">
                      <dgm:alg type="hierChild">
                        <dgm:param type="chAlign" val="r"/>
                        <dgm:param type="linDir" val="fromT"/>
                      </dgm:alg>
                    </dgm:if>
                    <dgm:if name="Name85" func="var" arg="hierBranch" op="equ" val="r">
                      <dgm:alg type="hierChild">
                        <dgm:param type="chAlign" val="l"/>
                        <dgm:param type="linDir" val="fromT"/>
                      </dgm:alg>
                    </dgm:if>
                    <dgm:if name="Name86" func="var" arg="hierBranch" op="equ" val="hang">
                      <dgm:choose name="Name87">
                        <dgm:if name="Name88" func="var" arg="dir" op="equ" val="norm">
                          <dgm:alg type="hierChild">
                            <dgm:param type="chAlign" val="l"/>
                            <dgm:param type="linDir" val="fromL"/>
                            <dgm:param type="secChAlign" val="t"/>
                            <dgm:param type="secLinDir" val="fromT"/>
                          </dgm:alg>
                        </dgm:if>
                        <dgm:else name="Name89">
                          <dgm:alg type="hierChild">
                            <dgm:param type="chAlign" val="l"/>
                            <dgm:param type="linDir" val="fromR"/>
                            <dgm:param type="secChAlign" val="t"/>
                            <dgm:param type="secLinDir" val="fromT"/>
                          </dgm:alg>
                        </dgm:else>
                      </dgm:choose>
                    </dgm:if>
                    <dgm:if name="Name90" func="var" arg="hierBranch" op="equ" val="std">
                      <dgm:choose name="Name91">
                        <dgm:if name="Name92" func="var" arg="dir" op="equ" val="norm">
                          <dgm:alg type="hierChild"/>
                        </dgm:if>
                        <dgm:else name="Name93">
                          <dgm:alg type="hierChild">
                            <dgm:param type="linDir" val="fromR"/>
                          </dgm:alg>
                        </dgm:else>
                      </dgm:choose>
                    </dgm:if>
                    <dgm:if name="Name94" func="var" arg="hierBranch" op="equ" val="init">
                      <dgm:choose name="Name95">
                        <dgm:if name="Name96" axis="des" func="maxDepth" op="lte" val="1">
                          <dgm:alg type="hierChild">
                            <dgm:param type="chAlign" val="l"/>
                            <dgm:param type="linDir" val="fromT"/>
                          </dgm:alg>
                        </dgm:if>
                        <dgm:else name="Name97">
                          <dgm:choose name="Name98">
                            <dgm:if name="Name99" func="var" arg="dir" op="equ" val="norm">
                              <dgm:alg type="hierChild"/>
                            </dgm:if>
                            <dgm:else name="Name100">
                              <dgm:alg type="hierChild">
                                <dgm:param type="linDir" val="fromR"/>
                              </dgm:alg>
                            </dgm:else>
                          </dgm:choose>
                        </dgm:else>
                      </dgm:choose>
                    </dgm:if>
                    <dgm:else name="Name101"/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02" ref="rep2a"/>
                </dgm:layoutNode>
                <dgm:layoutNode name="hierChild5">
                  <dgm:choose name="Name103">
                    <dgm:if name="Name104" func="var" arg="dir" op="equ" val="norm">
                      <dgm:alg type="hierChild">
                        <dgm:param type="chAlign" val="l"/>
                        <dgm:param type="linDir" val="fromL"/>
                        <dgm:param type="secChAlign" val="t"/>
                        <dgm:param type="secLinDir" val="fromT"/>
                      </dgm:alg>
                    </dgm:if>
                    <dgm:else name="Name105">
                      <dgm:alg type="hierChild">
                        <dgm:param type="chAlign" val="l"/>
                        <dgm:param type="linDir" val="fromR"/>
                        <dgm:param type="secChAlign" val="t"/>
                        <dgm:param type="secLinDir" val="fromT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06" ref="rep2b"/>
                </dgm:layoutNode>
              </dgm:layoutNode>
            </dgm:forEach>
          </dgm:layoutNode>
          <dgm:layoutNode name="hierChild3">
            <dgm:choose name="Name107">
              <dgm:if name="Name108" func="var" arg="dir" op="equ" val="norm">
                <dgm:alg type="hierChild">
                  <dgm:param type="chAlign" val="l"/>
                  <dgm:param type="linDir" val="fromL"/>
                  <dgm:param type="secChAlign" val="t"/>
                  <dgm:param type="secLinDir" val="fromT"/>
                </dgm:alg>
              </dgm:if>
              <dgm:else name="Name109">
                <dgm:alg type="hierChild">
                  <dgm:param type="chAlign" val="l"/>
                  <dgm:param type="linDir" val="fromR"/>
                  <dgm:param type="secChAlign" val="t"/>
                  <dgm:param type="secLinDir" val="fromT"/>
                </dgm:alg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rep2b" axis="ch" ptType="asst">
              <dgm:forEach name="Name110" axis="precedSib" ptType="parTrans" st="-1" cnt="1">
                <dgm:layoutNode name="Name111">
                  <dgm:alg type="conn">
                    <dgm:param type="connRout" val="bend"/>
                    <dgm:param type="dim" val="1D"/>
                    <dgm:param type="endSty" val="noArr"/>
                    <dgm:param type="begPts" val="bCtr"/>
                    <dgm:param type="endPts" val="midL midR"/>
                  </dgm:alg>
                  <dgm:shape xmlns:r="http://schemas.openxmlformats.org/officeDocument/2006/relationships" type="conn" r:blip="" zOrderOff="-99999">
                    <dgm:adjLst/>
                  </dgm:shape>
                  <dgm:presOf axis="self"/>
                  <dgm:constrLst>
                    <dgm:constr type="begPad"/>
                    <dgm:constr type="endPad"/>
                  </dgm:constrLst>
                  <dgm:ruleLst/>
                </dgm:layoutNode>
              </dgm:forEach>
              <dgm:layoutNode name="hierRoot3">
                <dgm:varLst>
                  <dgm:hierBranch val="init"/>
                </dgm:varLst>
                <dgm:choose name="Name112">
                  <dgm:if name="Name113" func="var" arg="hierBranch" op="equ" val="l">
                    <dgm:alg type="hierRoot">
                      <dgm:param type="hierAlign" val="tR"/>
                    </dgm:alg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4" func="var" arg="hierBranch" op="equ" val="r">
                    <dgm:alg type="hierRoot">
                      <dgm:param type="hierAlign" val="tL"/>
                    </dgm:alg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5" func="var" arg="hierBranch" op="equ" val="hang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6" func="var" arg="hierBranch" op="equ" val="std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/>
                      <dgm:constr type="bendDist" for="des" ptType="parTrans" refType="sp" fact="0.5"/>
                    </dgm:constrLst>
                  </dgm:if>
                  <dgm:if name="Name117" func="var" arg="hierBranch" op="equ" val="init">
                    <dgm:choose name="Name118">
                      <dgm:if name="Name119" axis="des" func="maxDepth" op="lte" val="1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120">
                        <dgm:alg type="hierRoot"/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/>
                          <dgm:constr type="bendDist" for="des" ptType="parTrans" refType="sp" fact="0.5"/>
                        </dgm:constrLst>
                      </dgm:else>
                    </dgm:choose>
                  </dgm:if>
                  <dgm:else name="Name121"/>
                </dgm:choose>
                <dgm:ruleLst/>
                <dgm:layoutNode name="rootComposite3">
                  <dgm:alg type="composite"/>
                  <dgm:shape xmlns:r="http://schemas.openxmlformats.org/officeDocument/2006/relationships" r:blip="">
                    <dgm:adjLst/>
                  </dgm:shape>
                  <dgm:presOf axis="self" ptType="node" cnt="1"/>
                  <dgm:choose name="Name122">
                    <dgm:if name="Name123" func="var" arg="hierBranch" op="equ" val="init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l" for="ch" forName="rootConnector3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if name="Name124" func="var" arg="hierBranch" op="equ" val="l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r" for="ch" forName="rootConnector3" refType="w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if name="Name125" func="var" arg="hierBranch" op="equ" val="r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l" for="ch" forName="rootConnector3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else name="Name126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r" for="ch" forName="rootConnector3" refType="w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else>
                  </dgm:choose>
                  <dgm:ruleLst/>
                  <dgm:layoutNode name="rootText3">
                    <dgm:varLst>
                      <dgm:chPref val="3"/>
                    </dgm:varLst>
                    <dgm:alg type="tx"/>
                    <dgm:shape xmlns:r="http://schemas.openxmlformats.org/officeDocument/2006/relationships" type="rect" r:blip="">
                      <dgm:adjLst/>
                    </dgm:shape>
                    <dgm:presOf axis="self" ptType="node" cnt="1"/>
                    <dgm:constrLst>
                      <dgm:constr type="primFontSz" val="65"/>
                      <dgm:constr type="lMarg" refType="primFontSz" fact="0.05"/>
                      <dgm:constr type="rMarg" refType="primFontSz" fact="0.05"/>
                      <dgm:constr type="tMarg" refType="primFontSz" fact="0.05"/>
                      <dgm:constr type="bMarg" refType="primFontSz" fact="0.05"/>
                    </dgm:constrLst>
                    <dgm:ruleLst>
                      <dgm:rule type="primFontSz" val="5" fact="NaN" max="NaN"/>
                    </dgm:ruleLst>
                  </dgm:layoutNode>
                  <dgm:layoutNode name="rootConnector3" moveWith="rootText1">
                    <dgm:alg type="sp"/>
                    <dgm:shape xmlns:r="http://schemas.openxmlformats.org/officeDocument/2006/relationships" type="rect" r:blip="" hideGeom="1">
                      <dgm:adjLst/>
                    </dgm:shape>
                    <dgm:presOf axis="self" ptType="node" cnt="1"/>
                    <dgm:constrLst/>
                    <dgm:ruleLst/>
                  </dgm:layoutNode>
                </dgm:layoutNode>
                <dgm:layoutNode name="hierChild6">
                  <dgm:choose name="Name127">
                    <dgm:if name="Name128" func="var" arg="hierBranch" op="equ" val="l">
                      <dgm:alg type="hierChild">
                        <dgm:param type="chAlign" val="r"/>
                        <dgm:param type="linDir" val="fromT"/>
                      </dgm:alg>
                    </dgm:if>
                    <dgm:if name="Name129" func="var" arg="hierBranch" op="equ" val="r">
                      <dgm:alg type="hierChild">
                        <dgm:param type="chAlign" val="l"/>
                        <dgm:param type="linDir" val="fromT"/>
                      </dgm:alg>
                    </dgm:if>
                    <dgm:if name="Name130" func="var" arg="hierBranch" op="equ" val="hang">
                      <dgm:choose name="Name131">
                        <dgm:if name="Name132" func="var" arg="dir" op="equ" val="norm">
                          <dgm:alg type="hierChild">
                            <dgm:param type="chAlign" val="l"/>
                            <dgm:param type="linDir" val="fromL"/>
                            <dgm:param type="secChAlign" val="t"/>
                            <dgm:param type="secLinDir" val="fromT"/>
                          </dgm:alg>
                        </dgm:if>
                        <dgm:else name="Name133">
                          <dgm:alg type="hierChild">
                            <dgm:param type="chAlign" val="l"/>
                            <dgm:param type="linDir" val="fromR"/>
                            <dgm:param type="secChAlign" val="t"/>
                            <dgm:param type="secLinDir" val="fromT"/>
                          </dgm:alg>
                        </dgm:else>
                      </dgm:choose>
                    </dgm:if>
                    <dgm:if name="Name134" func="var" arg="hierBranch" op="equ" val="std">
                      <dgm:choose name="Name135">
                        <dgm:if name="Name136" func="var" arg="dir" op="equ" val="norm">
                          <dgm:alg type="hierChild"/>
                        </dgm:if>
                        <dgm:else name="Name137">
                          <dgm:alg type="hierChild">
                            <dgm:param type="linDir" val="fromR"/>
                          </dgm:alg>
                        </dgm:else>
                      </dgm:choose>
                    </dgm:if>
                    <dgm:if name="Name138" func="var" arg="hierBranch" op="equ" val="init">
                      <dgm:choose name="Name139">
                        <dgm:if name="Name140" axis="des" func="maxDepth" op="lte" val="1">
                          <dgm:alg type="hierChild">
                            <dgm:param type="chAlign" val="l"/>
                            <dgm:param type="linDir" val="fromT"/>
                          </dgm:alg>
                        </dgm:if>
                        <dgm:else name="Name141">
                          <dgm:alg type="hierChild"/>
                        </dgm:else>
                      </dgm:choose>
                    </dgm:if>
                    <dgm:else name="Name142"/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43" ref="rep2a"/>
                </dgm:layoutNode>
                <dgm:layoutNode name="hierChild7">
                  <dgm:choose name="Name144">
                    <dgm:if name="Name145" func="var" arg="dir" op="equ" val="norm">
                      <dgm:alg type="hierChild">
                        <dgm:param type="chAlign" val="l"/>
                        <dgm:param type="linDir" val="fromL"/>
                        <dgm:param type="secChAlign" val="t"/>
                        <dgm:param type="secLinDir" val="fromT"/>
                      </dgm:alg>
                    </dgm:if>
                    <dgm:else name="Name146">
                      <dgm:alg type="hierChild">
                        <dgm:param type="chAlign" val="l"/>
                        <dgm:param type="linDir" val="fromR"/>
                        <dgm:param type="secChAlign" val="t"/>
                        <dgm:param type="secLinDir" val="fromT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47" ref="rep2b"/>
                </dgm:layoutNode>
              </dgm:layoutNode>
            </dgm:forEach>
          </dgm:layoutNode>
        </dgm:layoutNode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pl-PL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pl-PL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E17CA6C-82BE-46E8-8D12-9DE328CD2D5F}" type="datetimeFigureOut">
              <a:rPr lang="pl-PL" smtClean="0"/>
              <a:t>2019-06-25</a:t>
            </a:fld>
            <a:endParaRPr lang="pl-P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7B07B8-D009-4212-AF4A-07B55AC9A1B8}" type="slidenum">
              <a:rPr lang="pl-PL" smtClean="0"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pl-PL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pl-PL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E17CA6C-82BE-46E8-8D12-9DE328CD2D5F}" type="datetimeFigureOut">
              <a:rPr lang="pl-PL" smtClean="0"/>
              <a:t>2019-06-25</a:t>
            </a:fld>
            <a:endParaRPr lang="pl-P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7B07B8-D009-4212-AF4A-07B55AC9A1B8}" type="slidenum">
              <a:rPr lang="pl-PL" smtClean="0"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pl-PL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pl-PL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E17CA6C-82BE-46E8-8D12-9DE328CD2D5F}" type="datetimeFigureOut">
              <a:rPr lang="pl-PL" smtClean="0"/>
              <a:t>2019-06-25</a:t>
            </a:fld>
            <a:endParaRPr lang="pl-P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7B07B8-D009-4212-AF4A-07B55AC9A1B8}" type="slidenum">
              <a:rPr lang="pl-PL" smtClean="0"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pl-PL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pl-PL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E17CA6C-82BE-46E8-8D12-9DE328CD2D5F}" type="datetimeFigureOut">
              <a:rPr lang="pl-PL" smtClean="0"/>
              <a:t>2019-06-25</a:t>
            </a:fld>
            <a:endParaRPr lang="pl-P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7B07B8-D009-4212-AF4A-07B55AC9A1B8}" type="slidenum">
              <a:rPr lang="pl-PL" smtClean="0"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pl-PL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E17CA6C-82BE-46E8-8D12-9DE328CD2D5F}" type="datetimeFigureOut">
              <a:rPr lang="pl-PL" smtClean="0"/>
              <a:t>2019-06-25</a:t>
            </a:fld>
            <a:endParaRPr lang="pl-P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7B07B8-D009-4212-AF4A-07B55AC9A1B8}" type="slidenum">
              <a:rPr lang="pl-PL" smtClean="0"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pl-PL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pl-PL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pl-PL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E17CA6C-82BE-46E8-8D12-9DE328CD2D5F}" type="datetimeFigureOut">
              <a:rPr lang="pl-PL" smtClean="0"/>
              <a:t>2019-06-25</a:t>
            </a:fld>
            <a:endParaRPr lang="pl-P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7B07B8-D009-4212-AF4A-07B55AC9A1B8}" type="slidenum">
              <a:rPr lang="pl-PL" smtClean="0"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pl-PL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pl-PL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pl-PL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E17CA6C-82BE-46E8-8D12-9DE328CD2D5F}" type="datetimeFigureOut">
              <a:rPr lang="pl-PL" smtClean="0"/>
              <a:t>2019-06-25</a:t>
            </a:fld>
            <a:endParaRPr lang="pl-PL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7B07B8-D009-4212-AF4A-07B55AC9A1B8}" type="slidenum">
              <a:rPr lang="pl-PL" smtClean="0"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pl-PL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E17CA6C-82BE-46E8-8D12-9DE328CD2D5F}" type="datetimeFigureOut">
              <a:rPr lang="pl-PL" smtClean="0"/>
              <a:t>2019-06-25</a:t>
            </a:fld>
            <a:endParaRPr lang="pl-PL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7B07B8-D009-4212-AF4A-07B55AC9A1B8}" type="slidenum">
              <a:rPr lang="pl-PL" smtClean="0"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E17CA6C-82BE-46E8-8D12-9DE328CD2D5F}" type="datetimeFigureOut">
              <a:rPr lang="pl-PL" smtClean="0"/>
              <a:t>2019-06-25</a:t>
            </a:fld>
            <a:endParaRPr lang="pl-PL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7B07B8-D009-4212-AF4A-07B55AC9A1B8}" type="slidenum">
              <a:rPr lang="pl-PL" smtClean="0"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pl-PL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pl-PL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E17CA6C-82BE-46E8-8D12-9DE328CD2D5F}" type="datetimeFigureOut">
              <a:rPr lang="pl-PL" smtClean="0"/>
              <a:t>2019-06-25</a:t>
            </a:fld>
            <a:endParaRPr lang="pl-P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7B07B8-D009-4212-AF4A-07B55AC9A1B8}" type="slidenum">
              <a:rPr lang="pl-PL" smtClean="0"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pl-PL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pl-PL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E17CA6C-82BE-46E8-8D12-9DE328CD2D5F}" type="datetimeFigureOut">
              <a:rPr lang="pl-PL" smtClean="0"/>
              <a:t>2019-06-25</a:t>
            </a:fld>
            <a:endParaRPr lang="pl-P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7B07B8-D009-4212-AF4A-07B55AC9A1B8}" type="slidenum">
              <a:rPr lang="pl-PL" smtClean="0"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pl-PL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pl-PL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E17CA6C-82BE-46E8-8D12-9DE328CD2D5F}" type="datetimeFigureOut">
              <a:rPr lang="pl-PL" smtClean="0"/>
              <a:t>2019-06-25</a:t>
            </a:fld>
            <a:endParaRPr lang="pl-P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pl-P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27B07B8-D009-4212-AF4A-07B55AC9A1B8}" type="slidenum">
              <a:rPr lang="pl-PL" smtClean="0"/>
              <a:t>‹#›</a:t>
            </a:fld>
            <a:endParaRPr lang="pl-PL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pl-P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Diagram 3"/>
          <p:cNvGraphicFramePr/>
          <p:nvPr/>
        </p:nvGraphicFramePr>
        <p:xfrm>
          <a:off x="1524000" y="1397000"/>
          <a:ext cx="6096000" cy="406400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6</Words>
  <Application>Microsoft Office PowerPoint</Application>
  <PresentationFormat>On-screen Show (4:3)</PresentationFormat>
  <Paragraphs>6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Slide 1</vt:lpstr>
    </vt:vector>
  </TitlesOfParts>
  <Company>Grizli777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AdSK</dc:creator>
  <cp:lastModifiedBy>AdSK</cp:lastModifiedBy>
  <cp:revision>1</cp:revision>
  <dcterms:created xsi:type="dcterms:W3CDTF">2019-06-25T09:42:05Z</dcterms:created>
  <dcterms:modified xsi:type="dcterms:W3CDTF">2019-06-25T09:44:35Z</dcterms:modified>
</cp:coreProperties>
</file>

<file path=docProps/thumbnail.jpeg>
</file>